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4"/>
  </p:sldMasterIdLst>
  <p:sldIdLst>
    <p:sldId id="256" r:id="rId5"/>
    <p:sldId id="257" r:id="rId6"/>
    <p:sldId id="262" r:id="rId7"/>
    <p:sldId id="263" r:id="rId8"/>
    <p:sldId id="268" r:id="rId9"/>
    <p:sldId id="259" r:id="rId10"/>
    <p:sldId id="270" r:id="rId11"/>
    <p:sldId id="258" r:id="rId12"/>
    <p:sldId id="265" r:id="rId13"/>
    <p:sldId id="260" r:id="rId14"/>
    <p:sldId id="264" r:id="rId15"/>
    <p:sldId id="266" r:id="rId16"/>
    <p:sldId id="269" r:id="rId17"/>
    <p:sldId id="261" r:id="rId18"/>
    <p:sldId id="271" r:id="rId19"/>
    <p:sldId id="272"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82416F-A368-B237-28B9-FE6ADFF9E8B0}" v="672" dt="2025-02-11T01:03:44.795"/>
    <p1510:client id="{632CCFFC-4434-DFEA-0AAC-277864D62677}" v="260" dt="2025-02-11T00:58:53.327"/>
    <p1510:client id="{6F41A285-711C-499A-6B44-D39AC5D80DDB}" v="16" dt="2025-02-10T22:33:20.625"/>
    <p1510:client id="{7B0570B0-013F-AF30-AEEA-773EF6B0B516}" v="92" dt="2025-02-10T22:27:23.166"/>
    <p1510:client id="{A1E53B84-A040-E47C-BE1B-7053B93CBECD}" v="390" dt="2025-02-11T00:50:17.919"/>
    <p1510:client id="{C1E57869-56B0-9FC4-6D7C-1D9D52C974BC}" v="81" dt="2025-02-11T00:37:07.148"/>
    <p1510:client id="{E493F769-F305-C71A-5AA9-311631216180}" v="76" dt="2025-02-10T22:47:07.495"/>
    <p1510:client id="{EE966A28-76B9-1FEB-BA71-54BA31BB232A}" v="13" dt="2025-02-10T23:09:49.565"/>
    <p1510:client id="{F9A0263B-5230-26E7-C6AF-771DDE528069}" v="7" dt="2025-02-10T19:31:00.278"/>
    <p1510:client id="{FE612CB1-C251-F651-698A-8E10FC460747}" v="16" dt="2025-02-09T21:19:21.7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son, Cortney" userId="S::wilsonco22@students.ecu.edu::8ea93566-07b2-416d-9dcb-35ba0efa421a" providerId="AD" clId="Web-{F9A0263B-5230-26E7-C6AF-771DDE528069}"/>
    <pc:docChg chg="modSld">
      <pc:chgData name="Wilson, Cortney" userId="S::wilsonco22@students.ecu.edu::8ea93566-07b2-416d-9dcb-35ba0efa421a" providerId="AD" clId="Web-{F9A0263B-5230-26E7-C6AF-771DDE528069}" dt="2025-02-10T19:31:00.028" v="2" actId="20577"/>
      <pc:docMkLst>
        <pc:docMk/>
      </pc:docMkLst>
      <pc:sldChg chg="modSp">
        <pc:chgData name="Wilson, Cortney" userId="S::wilsonco22@students.ecu.edu::8ea93566-07b2-416d-9dcb-35ba0efa421a" providerId="AD" clId="Web-{F9A0263B-5230-26E7-C6AF-771DDE528069}" dt="2025-02-10T19:31:00.028" v="2" actId="20577"/>
        <pc:sldMkLst>
          <pc:docMk/>
          <pc:sldMk cId="109857222" sldId="256"/>
        </pc:sldMkLst>
        <pc:spChg chg="mod">
          <ac:chgData name="Wilson, Cortney" userId="S::wilsonco22@students.ecu.edu::8ea93566-07b2-416d-9dcb-35ba0efa421a" providerId="AD" clId="Web-{F9A0263B-5230-26E7-C6AF-771DDE528069}" dt="2025-02-10T19:31:00.028" v="2" actId="20577"/>
          <ac:spMkLst>
            <pc:docMk/>
            <pc:sldMk cId="109857222" sldId="256"/>
            <ac:spMk id="2" creationId="{00000000-0000-0000-0000-000000000000}"/>
          </ac:spMkLst>
        </pc:spChg>
        <pc:spChg chg="mod">
          <ac:chgData name="Wilson, Cortney" userId="S::wilsonco22@students.ecu.edu::8ea93566-07b2-416d-9dcb-35ba0efa421a" providerId="AD" clId="Web-{F9A0263B-5230-26E7-C6AF-771DDE528069}" dt="2025-02-10T19:30:53.293" v="0" actId="20577"/>
          <ac:spMkLst>
            <pc:docMk/>
            <pc:sldMk cId="109857222" sldId="256"/>
            <ac:spMk id="3" creationId="{00000000-0000-0000-0000-000000000000}"/>
          </ac:spMkLst>
        </pc:spChg>
      </pc:sldChg>
    </pc:docChg>
  </pc:docChgLst>
  <pc:docChgLst>
    <pc:chgData name="Perez, Lupe" userId="S::perezg21@students.ecu.edu::3e32962a-1c91-45ed-8dc9-adcf08a156f8" providerId="AD" clId="Web-{EE966A28-76B9-1FEB-BA71-54BA31BB232A}"/>
    <pc:docChg chg="addSld modSld">
      <pc:chgData name="Perez, Lupe" userId="S::perezg21@students.ecu.edu::3e32962a-1c91-45ed-8dc9-adcf08a156f8" providerId="AD" clId="Web-{EE966A28-76B9-1FEB-BA71-54BA31BB232A}" dt="2025-02-10T23:09:49.565" v="11"/>
      <pc:docMkLst>
        <pc:docMk/>
      </pc:docMkLst>
      <pc:sldChg chg="modSp">
        <pc:chgData name="Perez, Lupe" userId="S::perezg21@students.ecu.edu::3e32962a-1c91-45ed-8dc9-adcf08a156f8" providerId="AD" clId="Web-{EE966A28-76B9-1FEB-BA71-54BA31BB232A}" dt="2025-02-10T23:05:15.027" v="10" actId="20577"/>
        <pc:sldMkLst>
          <pc:docMk/>
          <pc:sldMk cId="4058969525" sldId="263"/>
        </pc:sldMkLst>
        <pc:spChg chg="mod">
          <ac:chgData name="Perez, Lupe" userId="S::perezg21@students.ecu.edu::3e32962a-1c91-45ed-8dc9-adcf08a156f8" providerId="AD" clId="Web-{EE966A28-76B9-1FEB-BA71-54BA31BB232A}" dt="2025-02-10T23:05:15.027" v="10" actId="20577"/>
          <ac:spMkLst>
            <pc:docMk/>
            <pc:sldMk cId="4058969525" sldId="263"/>
            <ac:spMk id="3" creationId="{746F9B86-0F46-AA22-E518-C8F83A792F03}"/>
          </ac:spMkLst>
        </pc:spChg>
      </pc:sldChg>
      <pc:sldChg chg="new">
        <pc:chgData name="Perez, Lupe" userId="S::perezg21@students.ecu.edu::3e32962a-1c91-45ed-8dc9-adcf08a156f8" providerId="AD" clId="Web-{EE966A28-76B9-1FEB-BA71-54BA31BB232A}" dt="2025-02-10T23:09:49.565" v="11"/>
        <pc:sldMkLst>
          <pc:docMk/>
          <pc:sldMk cId="3721704169" sldId="268"/>
        </pc:sldMkLst>
      </pc:sldChg>
    </pc:docChg>
  </pc:docChgLst>
  <pc:docChgLst>
    <pc:chgData name="Martinez, Christian Bradley" userId="S::martinezchr22@students.ecu.edu::94ce2cb3-0ada-4566-9fbb-3d4a936a0a5e" providerId="AD" clId="Web-{04D58A29-6CB1-93F1-34FC-EBDADE78A6A2}"/>
    <pc:docChg chg="addSld modSld">
      <pc:chgData name="Martinez, Christian Bradley" userId="S::martinezchr22@students.ecu.edu::94ce2cb3-0ada-4566-9fbb-3d4a936a0a5e" providerId="AD" clId="Web-{04D58A29-6CB1-93F1-34FC-EBDADE78A6A2}" dt="2025-01-28T22:41:22.377" v="146" actId="1076"/>
      <pc:docMkLst>
        <pc:docMk/>
      </pc:docMkLst>
      <pc:sldChg chg="modSp">
        <pc:chgData name="Martinez, Christian Bradley" userId="S::martinezchr22@students.ecu.edu::94ce2cb3-0ada-4566-9fbb-3d4a936a0a5e" providerId="AD" clId="Web-{04D58A29-6CB1-93F1-34FC-EBDADE78A6A2}" dt="2025-01-28T22:25:21.540" v="27" actId="20577"/>
        <pc:sldMkLst>
          <pc:docMk/>
          <pc:sldMk cId="109857222" sldId="256"/>
        </pc:sldMkLst>
        <pc:spChg chg="mod">
          <ac:chgData name="Martinez, Christian Bradley" userId="S::martinezchr22@students.ecu.edu::94ce2cb3-0ada-4566-9fbb-3d4a936a0a5e" providerId="AD" clId="Web-{04D58A29-6CB1-93F1-34FC-EBDADE78A6A2}" dt="2025-01-28T22:22:31.079" v="3" actId="20577"/>
          <ac:spMkLst>
            <pc:docMk/>
            <pc:sldMk cId="109857222" sldId="256"/>
            <ac:spMk id="2" creationId="{00000000-0000-0000-0000-000000000000}"/>
          </ac:spMkLst>
        </pc:spChg>
        <pc:spChg chg="mod">
          <ac:chgData name="Martinez, Christian Bradley" userId="S::martinezchr22@students.ecu.edu::94ce2cb3-0ada-4566-9fbb-3d4a936a0a5e" providerId="AD" clId="Web-{04D58A29-6CB1-93F1-34FC-EBDADE78A6A2}" dt="2025-01-28T22:25:21.540" v="27" actId="20577"/>
          <ac:spMkLst>
            <pc:docMk/>
            <pc:sldMk cId="109857222" sldId="256"/>
            <ac:spMk id="3" creationId="{00000000-0000-0000-0000-000000000000}"/>
          </ac:spMkLst>
        </pc:spChg>
      </pc:sldChg>
      <pc:sldChg chg="modSp new">
        <pc:chgData name="Martinez, Christian Bradley" userId="S::martinezchr22@students.ecu.edu::94ce2cb3-0ada-4566-9fbb-3d4a936a0a5e" providerId="AD" clId="Web-{04D58A29-6CB1-93F1-34FC-EBDADE78A6A2}" dt="2025-01-28T22:41:22.377" v="146" actId="1076"/>
        <pc:sldMkLst>
          <pc:docMk/>
          <pc:sldMk cId="3729723462" sldId="257"/>
        </pc:sldMkLst>
        <pc:spChg chg="mod">
          <ac:chgData name="Martinez, Christian Bradley" userId="S::martinezchr22@students.ecu.edu::94ce2cb3-0ada-4566-9fbb-3d4a936a0a5e" providerId="AD" clId="Web-{04D58A29-6CB1-93F1-34FC-EBDADE78A6A2}" dt="2025-01-28T22:25:32.040" v="35" actId="20577"/>
          <ac:spMkLst>
            <pc:docMk/>
            <pc:sldMk cId="3729723462" sldId="257"/>
            <ac:spMk id="2" creationId="{B6732D1B-D082-2251-7D14-6AAA0154F0FE}"/>
          </ac:spMkLst>
        </pc:spChg>
      </pc:sldChg>
      <pc:sldChg chg="modSp new">
        <pc:chgData name="Martinez, Christian Bradley" userId="S::martinezchr22@students.ecu.edu::94ce2cb3-0ada-4566-9fbb-3d4a936a0a5e" providerId="AD" clId="Web-{04D58A29-6CB1-93F1-34FC-EBDADE78A6A2}" dt="2025-01-28T22:39:17.793" v="125" actId="20577"/>
        <pc:sldMkLst>
          <pc:docMk/>
          <pc:sldMk cId="3915874583" sldId="258"/>
        </pc:sldMkLst>
        <pc:spChg chg="mod">
          <ac:chgData name="Martinez, Christian Bradley" userId="S::martinezchr22@students.ecu.edu::94ce2cb3-0ada-4566-9fbb-3d4a936a0a5e" providerId="AD" clId="Web-{04D58A29-6CB1-93F1-34FC-EBDADE78A6A2}" dt="2025-01-28T22:33:36.248" v="117" actId="20577"/>
          <ac:spMkLst>
            <pc:docMk/>
            <pc:sldMk cId="3915874583" sldId="258"/>
            <ac:spMk id="2" creationId="{726D169C-9BCD-13C3-D66C-2546B129B84F}"/>
          </ac:spMkLst>
        </pc:spChg>
        <pc:spChg chg="mod">
          <ac:chgData name="Martinez, Christian Bradley" userId="S::martinezchr22@students.ecu.edu::94ce2cb3-0ada-4566-9fbb-3d4a936a0a5e" providerId="AD" clId="Web-{04D58A29-6CB1-93F1-34FC-EBDADE78A6A2}" dt="2025-01-28T22:39:17.793" v="125" actId="20577"/>
          <ac:spMkLst>
            <pc:docMk/>
            <pc:sldMk cId="3915874583" sldId="258"/>
            <ac:spMk id="3" creationId="{DB63C977-7B1B-C970-EF7E-18B7C368AF1A}"/>
          </ac:spMkLst>
        </pc:spChg>
      </pc:sldChg>
    </pc:docChg>
  </pc:docChgLst>
  <pc:docChgLst>
    <pc:chgData name="Perez, Lupe" userId="S::perezg21@students.ecu.edu::3e32962a-1c91-45ed-8dc9-adcf08a156f8" providerId="AD" clId="Web-{0182416F-A368-B237-28B9-FE6ADFF9E8B0}"/>
    <pc:docChg chg="addSld delSld modSld addMainMaster delMainMaster">
      <pc:chgData name="Perez, Lupe" userId="S::perezg21@students.ecu.edu::3e32962a-1c91-45ed-8dc9-adcf08a156f8" providerId="AD" clId="Web-{0182416F-A368-B237-28B9-FE6ADFF9E8B0}" dt="2025-02-11T01:19:19.808" v="782"/>
      <pc:docMkLst>
        <pc:docMk/>
      </pc:docMkLst>
      <pc:sldChg chg="addSp delSp modSp mod setBg modClrScheme setClrOvrMap chgLayout">
        <pc:chgData name="Perez, Lupe" userId="S::perezg21@students.ecu.edu::3e32962a-1c91-45ed-8dc9-adcf08a156f8" providerId="AD" clId="Web-{0182416F-A368-B237-28B9-FE6ADFF9E8B0}" dt="2025-02-11T00:36:57.463" v="726"/>
        <pc:sldMkLst>
          <pc:docMk/>
          <pc:sldMk cId="109857222" sldId="256"/>
        </pc:sldMkLst>
        <pc:spChg chg="mod ord">
          <ac:chgData name="Perez, Lupe" userId="S::perezg21@students.ecu.edu::3e32962a-1c91-45ed-8dc9-adcf08a156f8" providerId="AD" clId="Web-{0182416F-A368-B237-28B9-FE6ADFF9E8B0}" dt="2025-02-11T00:35:24.350" v="720"/>
          <ac:spMkLst>
            <pc:docMk/>
            <pc:sldMk cId="109857222" sldId="256"/>
            <ac:spMk id="2" creationId="{00000000-0000-0000-0000-000000000000}"/>
          </ac:spMkLst>
        </pc:spChg>
        <pc:spChg chg="mod ord">
          <ac:chgData name="Perez, Lupe" userId="S::perezg21@students.ecu.edu::3e32962a-1c91-45ed-8dc9-adcf08a156f8" providerId="AD" clId="Web-{0182416F-A368-B237-28B9-FE6ADFF9E8B0}" dt="2025-02-11T00:35:24.350" v="720"/>
          <ac:spMkLst>
            <pc:docMk/>
            <pc:sldMk cId="109857222" sldId="256"/>
            <ac:spMk id="3" creationId="{00000000-0000-0000-0000-000000000000}"/>
          </ac:spMkLst>
        </pc:spChg>
        <pc:spChg chg="add del">
          <ac:chgData name="Perez, Lupe" userId="S::perezg21@students.ecu.edu::3e32962a-1c91-45ed-8dc9-adcf08a156f8" providerId="AD" clId="Web-{0182416F-A368-B237-28B9-FE6ADFF9E8B0}" dt="2025-02-10T23:49:57.686" v="360"/>
          <ac:spMkLst>
            <pc:docMk/>
            <pc:sldMk cId="109857222" sldId="256"/>
            <ac:spMk id="8" creationId="{27577DEC-D9A5-404D-9789-702F4319BEC8}"/>
          </ac:spMkLst>
        </pc:spChg>
        <pc:spChg chg="add">
          <ac:chgData name="Perez, Lupe" userId="S::perezg21@students.ecu.edu::3e32962a-1c91-45ed-8dc9-adcf08a156f8" providerId="AD" clId="Web-{0182416F-A368-B237-28B9-FE6ADFF9E8B0}" dt="2025-02-10T23:49:57.718" v="361"/>
          <ac:spMkLst>
            <pc:docMk/>
            <pc:sldMk cId="109857222" sldId="256"/>
            <ac:spMk id="13" creationId="{8CDA3497-1EDA-4EB3-9C27-4D9835D30AAB}"/>
          </ac:spMkLst>
        </pc:spChg>
        <pc:spChg chg="add del">
          <ac:chgData name="Perez, Lupe" userId="S::perezg21@students.ecu.edu::3e32962a-1c91-45ed-8dc9-adcf08a156f8" providerId="AD" clId="Web-{0182416F-A368-B237-28B9-FE6ADFF9E8B0}" dt="2025-02-10T23:51:59.440" v="366"/>
          <ac:spMkLst>
            <pc:docMk/>
            <pc:sldMk cId="109857222" sldId="256"/>
            <ac:spMk id="15" creationId="{41F9764E-9AA0-49A3-9EA2-885EE9914014}"/>
          </ac:spMkLst>
        </pc:spChg>
        <pc:spChg chg="add del">
          <ac:chgData name="Perez, Lupe" userId="S::perezg21@students.ecu.edu::3e32962a-1c91-45ed-8dc9-adcf08a156f8" providerId="AD" clId="Web-{0182416F-A368-B237-28B9-FE6ADFF9E8B0}" dt="2025-02-10T23:51:59.440" v="366"/>
          <ac:spMkLst>
            <pc:docMk/>
            <pc:sldMk cId="109857222" sldId="256"/>
            <ac:spMk id="17" creationId="{FA3A4F4A-4DC4-43F2-AC2D-06211A812FC0}"/>
          </ac:spMkLst>
        </pc:spChg>
        <pc:spChg chg="add">
          <ac:chgData name="Perez, Lupe" userId="S::perezg21@students.ecu.edu::3e32962a-1c91-45ed-8dc9-adcf08a156f8" providerId="AD" clId="Web-{0182416F-A368-B237-28B9-FE6ADFF9E8B0}" dt="2025-02-10T23:49:57.718" v="361"/>
          <ac:spMkLst>
            <pc:docMk/>
            <pc:sldMk cId="109857222" sldId="256"/>
            <ac:spMk id="19" creationId="{84CFB374-B343-457A-B567-B4D784B1FEAE}"/>
          </ac:spMkLst>
        </pc:spChg>
        <pc:spChg chg="add">
          <ac:chgData name="Perez, Lupe" userId="S::perezg21@students.ecu.edu::3e32962a-1c91-45ed-8dc9-adcf08a156f8" providerId="AD" clId="Web-{0182416F-A368-B237-28B9-FE6ADFF9E8B0}" dt="2025-02-10T23:49:57.718" v="361"/>
          <ac:spMkLst>
            <pc:docMk/>
            <pc:sldMk cId="109857222" sldId="256"/>
            <ac:spMk id="21" creationId="{0597FEEE-1E11-4396-BB69-B43FA92F9580}"/>
          </ac:spMkLst>
        </pc:spChg>
        <pc:spChg chg="add del">
          <ac:chgData name="Perez, Lupe" userId="S::perezg21@students.ecu.edu::3e32962a-1c91-45ed-8dc9-adcf08a156f8" providerId="AD" clId="Web-{0182416F-A368-B237-28B9-FE6ADFF9E8B0}" dt="2025-02-10T23:51:59.440" v="366"/>
          <ac:spMkLst>
            <pc:docMk/>
            <pc:sldMk cId="109857222" sldId="256"/>
            <ac:spMk id="23" creationId="{A2DB2F81-3E68-4044-B7C2-03DEEC50D8F5}"/>
          </ac:spMkLst>
        </pc:spChg>
        <pc:spChg chg="add">
          <ac:chgData name="Perez, Lupe" userId="S::perezg21@students.ecu.edu::3e32962a-1c91-45ed-8dc9-adcf08a156f8" providerId="AD" clId="Web-{0182416F-A368-B237-28B9-FE6ADFF9E8B0}" dt="2025-02-10T23:49:57.718" v="361"/>
          <ac:spMkLst>
            <pc:docMk/>
            <pc:sldMk cId="109857222" sldId="256"/>
            <ac:spMk id="25" creationId="{DC2F7294-2397-4C96-AB1E-E66CDEA3B5DF}"/>
          </ac:spMkLst>
        </pc:spChg>
        <pc:spChg chg="del">
          <ac:chgData name="Perez, Lupe" userId="S::perezg21@students.ecu.edu::3e32962a-1c91-45ed-8dc9-adcf08a156f8" providerId="AD" clId="Web-{0182416F-A368-B237-28B9-FE6ADFF9E8B0}" dt="2025-02-11T00:01:25.083" v="411"/>
          <ac:spMkLst>
            <pc:docMk/>
            <pc:sldMk cId="109857222" sldId="256"/>
            <ac:spMk id="30" creationId="{7B1E8B16-F0E6-422E-A6A6-0422A7733F24}"/>
          </ac:spMkLst>
        </pc:spChg>
        <pc:spChg chg="add del">
          <ac:chgData name="Perez, Lupe" userId="S::perezg21@students.ecu.edu::3e32962a-1c91-45ed-8dc9-adcf08a156f8" providerId="AD" clId="Web-{0182416F-A368-B237-28B9-FE6ADFF9E8B0}" dt="2025-02-11T00:01:25.083" v="411"/>
          <ac:spMkLst>
            <pc:docMk/>
            <pc:sldMk cId="109857222" sldId="256"/>
            <ac:spMk id="32" creationId="{30CBBCD0-ED2A-4FC8-AB71-E3C2738F95A5}"/>
          </ac:spMkLst>
        </pc:spChg>
        <pc:spChg chg="del">
          <ac:chgData name="Perez, Lupe" userId="S::perezg21@students.ecu.edu::3e32962a-1c91-45ed-8dc9-adcf08a156f8" providerId="AD" clId="Web-{0182416F-A368-B237-28B9-FE6ADFF9E8B0}" dt="2025-02-11T00:01:25.083" v="411"/>
          <ac:spMkLst>
            <pc:docMk/>
            <pc:sldMk cId="109857222" sldId="256"/>
            <ac:spMk id="40" creationId="{5637DFC4-70BC-4CB4-85D2-651A7C6A5621}"/>
          </ac:spMkLst>
        </pc:spChg>
        <pc:spChg chg="add">
          <ac:chgData name="Perez, Lupe" userId="S::perezg21@students.ecu.edu::3e32962a-1c91-45ed-8dc9-adcf08a156f8" providerId="AD" clId="Web-{0182416F-A368-B237-28B9-FE6ADFF9E8B0}" dt="2025-02-10T23:51:59.440" v="366"/>
          <ac:spMkLst>
            <pc:docMk/>
            <pc:sldMk cId="109857222" sldId="256"/>
            <ac:spMk id="42" creationId="{58F1E9F4-66ED-4E73-8C2E-51B11EA77692}"/>
          </ac:spMkLst>
        </pc:spChg>
        <pc:spChg chg="add del">
          <ac:chgData name="Perez, Lupe" userId="S::perezg21@students.ecu.edu::3e32962a-1c91-45ed-8dc9-adcf08a156f8" providerId="AD" clId="Web-{0182416F-A368-B237-28B9-FE6ADFF9E8B0}" dt="2025-02-11T00:01:25.083" v="411"/>
          <ac:spMkLst>
            <pc:docMk/>
            <pc:sldMk cId="109857222" sldId="256"/>
            <ac:spMk id="44" creationId="{0795E7D3-D974-4307-92D4-E3ECEFDF39D0}"/>
          </ac:spMkLst>
        </pc:spChg>
        <pc:spChg chg="add del">
          <ac:chgData name="Perez, Lupe" userId="S::perezg21@students.ecu.edu::3e32962a-1c91-45ed-8dc9-adcf08a156f8" providerId="AD" clId="Web-{0182416F-A368-B237-28B9-FE6ADFF9E8B0}" dt="2025-02-11T00:01:25.083" v="411"/>
          <ac:spMkLst>
            <pc:docMk/>
            <pc:sldMk cId="109857222" sldId="256"/>
            <ac:spMk id="46" creationId="{90443617-0A78-4C2C-9996-D143BCDB9059}"/>
          </ac:spMkLst>
        </pc:spChg>
        <pc:spChg chg="add">
          <ac:chgData name="Perez, Lupe" userId="S::perezg21@students.ecu.edu::3e32962a-1c91-45ed-8dc9-adcf08a156f8" providerId="AD" clId="Web-{0182416F-A368-B237-28B9-FE6ADFF9E8B0}" dt="2025-02-10T23:51:59.440" v="366"/>
          <ac:spMkLst>
            <pc:docMk/>
            <pc:sldMk cId="109857222" sldId="256"/>
            <ac:spMk id="50" creationId="{729A9DD4-BE93-4516-8B95-26B91B44B508}"/>
          </ac:spMkLst>
        </pc:spChg>
        <pc:spChg chg="add">
          <ac:chgData name="Perez, Lupe" userId="S::perezg21@students.ecu.edu::3e32962a-1c91-45ed-8dc9-adcf08a156f8" providerId="AD" clId="Web-{0182416F-A368-B237-28B9-FE6ADFF9E8B0}" dt="2025-02-11T00:01:25.083" v="411"/>
          <ac:spMkLst>
            <pc:docMk/>
            <pc:sldMk cId="109857222" sldId="256"/>
            <ac:spMk id="55" creationId="{948AE52C-AD58-4D7E-BBEC-741EA69A9079}"/>
          </ac:spMkLst>
        </pc:spChg>
        <pc:spChg chg="add">
          <ac:chgData name="Perez, Lupe" userId="S::perezg21@students.ecu.edu::3e32962a-1c91-45ed-8dc9-adcf08a156f8" providerId="AD" clId="Web-{0182416F-A368-B237-28B9-FE6ADFF9E8B0}" dt="2025-02-11T00:01:25.083" v="411"/>
          <ac:spMkLst>
            <pc:docMk/>
            <pc:sldMk cId="109857222" sldId="256"/>
            <ac:spMk id="57" creationId="{EB3158C7-B011-4D27-BC9D-27EA5BE02D03}"/>
          </ac:spMkLst>
        </pc:spChg>
        <pc:spChg chg="add del">
          <ac:chgData name="Perez, Lupe" userId="S::perezg21@students.ecu.edu::3e32962a-1c91-45ed-8dc9-adcf08a156f8" providerId="AD" clId="Web-{0182416F-A368-B237-28B9-FE6ADFF9E8B0}" dt="2025-02-11T00:35:24.350" v="720"/>
          <ac:spMkLst>
            <pc:docMk/>
            <pc:sldMk cId="109857222" sldId="256"/>
            <ac:spMk id="63" creationId="{40EA1C2A-B332-4211-8479-EA99BC303EF5}"/>
          </ac:spMkLst>
        </pc:spChg>
        <pc:spChg chg="del">
          <ac:chgData name="Perez, Lupe" userId="S::perezg21@students.ecu.edu::3e32962a-1c91-45ed-8dc9-adcf08a156f8" providerId="AD" clId="Web-{0182416F-A368-B237-28B9-FE6ADFF9E8B0}" dt="2025-02-11T00:35:24.350" v="720"/>
          <ac:spMkLst>
            <pc:docMk/>
            <pc:sldMk cId="109857222" sldId="256"/>
            <ac:spMk id="67" creationId="{9DFA36DF-98BD-46D3-A75B-97154DB48262}"/>
          </ac:spMkLst>
        </pc:spChg>
        <pc:spChg chg="add">
          <ac:chgData name="Perez, Lupe" userId="S::perezg21@students.ecu.edu::3e32962a-1c91-45ed-8dc9-adcf08a156f8" providerId="AD" clId="Web-{0182416F-A368-B237-28B9-FE6ADFF9E8B0}" dt="2025-02-11T00:01:25.083" v="411"/>
          <ac:spMkLst>
            <pc:docMk/>
            <pc:sldMk cId="109857222" sldId="256"/>
            <ac:spMk id="73" creationId="{B541A2F0-1EDC-4D03-94AC-35BC742CEAC9}"/>
          </ac:spMkLst>
        </pc:spChg>
        <pc:spChg chg="add del">
          <ac:chgData name="Perez, Lupe" userId="S::perezg21@students.ecu.edu::3e32962a-1c91-45ed-8dc9-adcf08a156f8" providerId="AD" clId="Web-{0182416F-A368-B237-28B9-FE6ADFF9E8B0}" dt="2025-02-11T00:35:24.350" v="720"/>
          <ac:spMkLst>
            <pc:docMk/>
            <pc:sldMk cId="109857222" sldId="256"/>
            <ac:spMk id="75" creationId="{08CE2AE4-51CC-4060-8818-423BB07BF3D4}"/>
          </ac:spMkLst>
        </pc:spChg>
        <pc:spChg chg="add">
          <ac:chgData name="Perez, Lupe" userId="S::perezg21@students.ecu.edu::3e32962a-1c91-45ed-8dc9-adcf08a156f8" providerId="AD" clId="Web-{0182416F-A368-B237-28B9-FE6ADFF9E8B0}" dt="2025-02-11T00:35:24.350" v="720"/>
          <ac:spMkLst>
            <pc:docMk/>
            <pc:sldMk cId="109857222" sldId="256"/>
            <ac:spMk id="82" creationId="{30CBBCD0-ED2A-4FC8-AB71-E3C2738F95A5}"/>
          </ac:spMkLst>
        </pc:spChg>
        <pc:spChg chg="add">
          <ac:chgData name="Perez, Lupe" userId="S::perezg21@students.ecu.edu::3e32962a-1c91-45ed-8dc9-adcf08a156f8" providerId="AD" clId="Web-{0182416F-A368-B237-28B9-FE6ADFF9E8B0}" dt="2025-02-11T00:35:24.350" v="720"/>
          <ac:spMkLst>
            <pc:docMk/>
            <pc:sldMk cId="109857222" sldId="256"/>
            <ac:spMk id="90" creationId="{5637DFC4-70BC-4CB4-85D2-651A7C6A5621}"/>
          </ac:spMkLst>
        </pc:spChg>
        <pc:spChg chg="add">
          <ac:chgData name="Perez, Lupe" userId="S::perezg21@students.ecu.edu::3e32962a-1c91-45ed-8dc9-adcf08a156f8" providerId="AD" clId="Web-{0182416F-A368-B237-28B9-FE6ADFF9E8B0}" dt="2025-02-11T00:35:24.350" v="720"/>
          <ac:spMkLst>
            <pc:docMk/>
            <pc:sldMk cId="109857222" sldId="256"/>
            <ac:spMk id="92" creationId="{58F1E9F4-66ED-4E73-8C2E-51B11EA77692}"/>
          </ac:spMkLst>
        </pc:spChg>
        <pc:spChg chg="add">
          <ac:chgData name="Perez, Lupe" userId="S::perezg21@students.ecu.edu::3e32962a-1c91-45ed-8dc9-adcf08a156f8" providerId="AD" clId="Web-{0182416F-A368-B237-28B9-FE6ADFF9E8B0}" dt="2025-02-11T00:35:24.350" v="720"/>
          <ac:spMkLst>
            <pc:docMk/>
            <pc:sldMk cId="109857222" sldId="256"/>
            <ac:spMk id="96" creationId="{90443617-0A78-4C2C-9996-D143BCDB9059}"/>
          </ac:spMkLst>
        </pc:spChg>
        <pc:spChg chg="add">
          <ac:chgData name="Perez, Lupe" userId="S::perezg21@students.ecu.edu::3e32962a-1c91-45ed-8dc9-adcf08a156f8" providerId="AD" clId="Web-{0182416F-A368-B237-28B9-FE6ADFF9E8B0}" dt="2025-02-11T00:35:24.350" v="720"/>
          <ac:spMkLst>
            <pc:docMk/>
            <pc:sldMk cId="109857222" sldId="256"/>
            <ac:spMk id="98" creationId="{ACFC544A-BD13-4C3C-8C9E-C35DEE8A486F}"/>
          </ac:spMkLst>
        </pc:spChg>
        <pc:grpChg chg="add del">
          <ac:chgData name="Perez, Lupe" userId="S::perezg21@students.ecu.edu::3e32962a-1c91-45ed-8dc9-adcf08a156f8" providerId="AD" clId="Web-{0182416F-A368-B237-28B9-FE6ADFF9E8B0}" dt="2025-02-10T23:49:57.686" v="360"/>
          <ac:grpSpMkLst>
            <pc:docMk/>
            <pc:sldMk cId="109857222" sldId="256"/>
            <ac:grpSpMk id="10" creationId="{CEEA9366-CEA8-4F23-B065-4337F0D836FE}"/>
          </ac:grpSpMkLst>
        </pc:grpChg>
        <pc:picChg chg="add del mod">
          <ac:chgData name="Perez, Lupe" userId="S::perezg21@students.ecu.edu::3e32962a-1c91-45ed-8dc9-adcf08a156f8" providerId="AD" clId="Web-{0182416F-A368-B237-28B9-FE6ADFF9E8B0}" dt="2025-02-10T23:49:48.796" v="358"/>
          <ac:picMkLst>
            <pc:docMk/>
            <pc:sldMk cId="109857222" sldId="256"/>
            <ac:picMk id="4" creationId="{5078FBC9-D5C9-8C09-3D57-A90E786147B9}"/>
          </ac:picMkLst>
        </pc:picChg>
        <pc:picChg chg="add del">
          <ac:chgData name="Perez, Lupe" userId="S::perezg21@students.ecu.edu::3e32962a-1c91-45ed-8dc9-adcf08a156f8" providerId="AD" clId="Web-{0182416F-A368-B237-28B9-FE6ADFF9E8B0}" dt="2025-02-10T23:51:52.253" v="364"/>
          <ac:picMkLst>
            <pc:docMk/>
            <pc:sldMk cId="109857222" sldId="256"/>
            <ac:picMk id="5" creationId="{ADC86F94-D434-2940-3669-71717E20FF33}"/>
          </ac:picMkLst>
        </pc:picChg>
        <pc:picChg chg="add mod modCrop">
          <ac:chgData name="Perez, Lupe" userId="S::perezg21@students.ecu.edu::3e32962a-1c91-45ed-8dc9-adcf08a156f8" providerId="AD" clId="Web-{0182416F-A368-B237-28B9-FE6ADFF9E8B0}" dt="2025-02-11T00:36:57.463" v="726"/>
          <ac:picMkLst>
            <pc:docMk/>
            <pc:sldMk cId="109857222" sldId="256"/>
            <ac:picMk id="6" creationId="{5D64E292-4DBC-E434-8BC3-A6B8A3B02BA6}"/>
          </ac:picMkLst>
        </pc:picChg>
      </pc:sldChg>
      <pc:sldChg chg="addSp delSp modSp mod setBg modClrScheme chgLayout">
        <pc:chgData name="Perez, Lupe" userId="S::perezg21@students.ecu.edu::3e32962a-1c91-45ed-8dc9-adcf08a156f8" providerId="AD" clId="Web-{0182416F-A368-B237-28B9-FE6ADFF9E8B0}" dt="2025-02-11T00:45:36.620" v="767" actId="14100"/>
        <pc:sldMkLst>
          <pc:docMk/>
          <pc:sldMk cId="3729723462" sldId="257"/>
        </pc:sldMkLst>
        <pc:spChg chg="mod ord">
          <ac:chgData name="Perez, Lupe" userId="S::perezg21@students.ecu.edu::3e32962a-1c91-45ed-8dc9-adcf08a156f8" providerId="AD" clId="Web-{0182416F-A368-B237-28B9-FE6ADFF9E8B0}" dt="2025-02-11T00:45:25.244" v="765"/>
          <ac:spMkLst>
            <pc:docMk/>
            <pc:sldMk cId="3729723462" sldId="257"/>
            <ac:spMk id="2" creationId="{B6732D1B-D082-2251-7D14-6AAA0154F0FE}"/>
          </ac:spMkLst>
        </pc:spChg>
        <pc:spChg chg="add del mod ord">
          <ac:chgData name="Perez, Lupe" userId="S::perezg21@students.ecu.edu::3e32962a-1c91-45ed-8dc9-adcf08a156f8" providerId="AD" clId="Web-{0182416F-A368-B237-28B9-FE6ADFF9E8B0}" dt="2025-02-10T23:48:25.669" v="355"/>
          <ac:spMkLst>
            <pc:docMk/>
            <pc:sldMk cId="3729723462" sldId="257"/>
            <ac:spMk id="3" creationId="{3FD3E356-B349-C7E3-60AB-9A2F5E78390F}"/>
          </ac:spMkLst>
        </pc:spChg>
        <pc:spChg chg="add del">
          <ac:chgData name="Perez, Lupe" userId="S::perezg21@students.ecu.edu::3e32962a-1c91-45ed-8dc9-adcf08a156f8" providerId="AD" clId="Web-{0182416F-A368-B237-28B9-FE6ADFF9E8B0}" dt="2025-02-10T23:48:15.433" v="352"/>
          <ac:spMkLst>
            <pc:docMk/>
            <pc:sldMk cId="3729723462" sldId="257"/>
            <ac:spMk id="9" creationId="{CB5AA8A5-25CC-4295-892F-367FCDAF2BF6}"/>
          </ac:spMkLst>
        </pc:spChg>
        <pc:spChg chg="add del">
          <ac:chgData name="Perez, Lupe" userId="S::perezg21@students.ecu.edu::3e32962a-1c91-45ed-8dc9-adcf08a156f8" providerId="AD" clId="Web-{0182416F-A368-B237-28B9-FE6ADFF9E8B0}" dt="2025-02-10T23:48:25.621" v="354"/>
          <ac:spMkLst>
            <pc:docMk/>
            <pc:sldMk cId="3729723462" sldId="257"/>
            <ac:spMk id="13" creationId="{3EB57A4D-E0D0-46DA-B339-F24CA46FA70B}"/>
          </ac:spMkLst>
        </pc:spChg>
        <pc:spChg chg="add del">
          <ac:chgData name="Perez, Lupe" userId="S::perezg21@students.ecu.edu::3e32962a-1c91-45ed-8dc9-adcf08a156f8" providerId="AD" clId="Web-{0182416F-A368-B237-28B9-FE6ADFF9E8B0}" dt="2025-02-10T23:48:15.433" v="352"/>
          <ac:spMkLst>
            <pc:docMk/>
            <pc:sldMk cId="3729723462" sldId="257"/>
            <ac:spMk id="22" creationId="{24C6BC13-FB1E-48CC-B421-3D06039728B4}"/>
          </ac:spMkLst>
        </pc:spChg>
        <pc:spChg chg="add del">
          <ac:chgData name="Perez, Lupe" userId="S::perezg21@students.ecu.edu::3e32962a-1c91-45ed-8dc9-adcf08a156f8" providerId="AD" clId="Web-{0182416F-A368-B237-28B9-FE6ADFF9E8B0}" dt="2025-02-10T23:48:25.621" v="354"/>
          <ac:spMkLst>
            <pc:docMk/>
            <pc:sldMk cId="3729723462" sldId="257"/>
            <ac:spMk id="24" creationId="{45B71F80-1F92-4074-84D9-16A062B215B3}"/>
          </ac:spMkLst>
        </pc:spChg>
        <pc:spChg chg="add del">
          <ac:chgData name="Perez, Lupe" userId="S::perezg21@students.ecu.edu::3e32962a-1c91-45ed-8dc9-adcf08a156f8" providerId="AD" clId="Web-{0182416F-A368-B237-28B9-FE6ADFF9E8B0}" dt="2025-02-10T23:48:25.621" v="354"/>
          <ac:spMkLst>
            <pc:docMk/>
            <pc:sldMk cId="3729723462" sldId="257"/>
            <ac:spMk id="25" creationId="{7209C9DA-6E0D-46D9-8275-C52222D8CCAC}"/>
          </ac:spMkLst>
        </pc:spChg>
        <pc:spChg chg="add del">
          <ac:chgData name="Perez, Lupe" userId="S::perezg21@students.ecu.edu::3e32962a-1c91-45ed-8dc9-adcf08a156f8" providerId="AD" clId="Web-{0182416F-A368-B237-28B9-FE6ADFF9E8B0}" dt="2025-02-11T00:45:12.228" v="762"/>
          <ac:spMkLst>
            <pc:docMk/>
            <pc:sldMk cId="3729723462" sldId="257"/>
            <ac:spMk id="33" creationId="{CB5AA8A5-25CC-4295-892F-367FCDAF2BF6}"/>
          </ac:spMkLst>
        </pc:spChg>
        <pc:spChg chg="add del">
          <ac:chgData name="Perez, Lupe" userId="S::perezg21@students.ecu.edu::3e32962a-1c91-45ed-8dc9-adcf08a156f8" providerId="AD" clId="Web-{0182416F-A368-B237-28B9-FE6ADFF9E8B0}" dt="2025-02-11T00:45:12.228" v="762"/>
          <ac:spMkLst>
            <pc:docMk/>
            <pc:sldMk cId="3729723462" sldId="257"/>
            <ac:spMk id="46" creationId="{24C6BC13-FB1E-48CC-B421-3D06039728B4}"/>
          </ac:spMkLst>
        </pc:spChg>
        <pc:spChg chg="add del">
          <ac:chgData name="Perez, Lupe" userId="S::perezg21@students.ecu.edu::3e32962a-1c91-45ed-8dc9-adcf08a156f8" providerId="AD" clId="Web-{0182416F-A368-B237-28B9-FE6ADFF9E8B0}" dt="2025-02-11T00:45:25.213" v="764"/>
          <ac:spMkLst>
            <pc:docMk/>
            <pc:sldMk cId="3729723462" sldId="257"/>
            <ac:spMk id="48" creationId="{2D94F95D-89EF-455B-9F54-0F4231363A8B}"/>
          </ac:spMkLst>
        </pc:spChg>
        <pc:spChg chg="add del">
          <ac:chgData name="Perez, Lupe" userId="S::perezg21@students.ecu.edu::3e32962a-1c91-45ed-8dc9-adcf08a156f8" providerId="AD" clId="Web-{0182416F-A368-B237-28B9-FE6ADFF9E8B0}" dt="2025-02-11T00:45:25.213" v="764"/>
          <ac:spMkLst>
            <pc:docMk/>
            <pc:sldMk cId="3729723462" sldId="257"/>
            <ac:spMk id="50" creationId="{A1AE21A0-AA96-4557-AB48-66255CF0AD7F}"/>
          </ac:spMkLst>
        </pc:spChg>
        <pc:grpChg chg="add del">
          <ac:chgData name="Perez, Lupe" userId="S::perezg21@students.ecu.edu::3e32962a-1c91-45ed-8dc9-adcf08a156f8" providerId="AD" clId="Web-{0182416F-A368-B237-28B9-FE6ADFF9E8B0}" dt="2025-02-10T23:48:15.433" v="352"/>
          <ac:grpSpMkLst>
            <pc:docMk/>
            <pc:sldMk cId="3729723462" sldId="257"/>
            <ac:grpSpMk id="11" creationId="{09DD65AA-8280-4962-92F3-DF1CB53349DB}"/>
          </ac:grpSpMkLst>
        </pc:grpChg>
        <pc:grpChg chg="add del">
          <ac:chgData name="Perez, Lupe" userId="S::perezg21@students.ecu.edu::3e32962a-1c91-45ed-8dc9-adcf08a156f8" providerId="AD" clId="Web-{0182416F-A368-B237-28B9-FE6ADFF9E8B0}" dt="2025-02-11T00:45:12.228" v="762"/>
          <ac:grpSpMkLst>
            <pc:docMk/>
            <pc:sldMk cId="3729723462" sldId="257"/>
            <ac:grpSpMk id="35" creationId="{09DD65AA-8280-4962-92F3-DF1CB53349DB}"/>
          </ac:grpSpMkLst>
        </pc:grpChg>
        <pc:grpChg chg="add del">
          <ac:chgData name="Perez, Lupe" userId="S::perezg21@students.ecu.edu::3e32962a-1c91-45ed-8dc9-adcf08a156f8" providerId="AD" clId="Web-{0182416F-A368-B237-28B9-FE6ADFF9E8B0}" dt="2025-02-11T00:45:25.213" v="764"/>
          <ac:grpSpMkLst>
            <pc:docMk/>
            <pc:sldMk cId="3729723462" sldId="257"/>
            <ac:grpSpMk id="49" creationId="{612B9F8D-6DD1-481E-8CCE-81A7EEB15F57}"/>
          </ac:grpSpMkLst>
        </pc:grpChg>
        <pc:graphicFrameChg chg="add del">
          <ac:chgData name="Perez, Lupe" userId="S::perezg21@students.ecu.edu::3e32962a-1c91-45ed-8dc9-adcf08a156f8" providerId="AD" clId="Web-{0182416F-A368-B237-28B9-FE6ADFF9E8B0}" dt="2025-02-10T23:48:15.433" v="352"/>
          <ac:graphicFrameMkLst>
            <pc:docMk/>
            <pc:sldMk cId="3729723462" sldId="257"/>
            <ac:graphicFrameMk id="5" creationId="{AD8AD04F-8A01-1D7F-A384-AD199EE3573E}"/>
          </ac:graphicFrameMkLst>
        </pc:graphicFrameChg>
        <pc:graphicFrameChg chg="add del">
          <ac:chgData name="Perez, Lupe" userId="S::perezg21@students.ecu.edu::3e32962a-1c91-45ed-8dc9-adcf08a156f8" providerId="AD" clId="Web-{0182416F-A368-B237-28B9-FE6ADFF9E8B0}" dt="2025-02-10T23:48:25.621" v="354"/>
          <ac:graphicFrameMkLst>
            <pc:docMk/>
            <pc:sldMk cId="3729723462" sldId="257"/>
            <ac:graphicFrameMk id="26" creationId="{8BC7B7F3-3C0C-6675-E792-F8B49715A8CB}"/>
          </ac:graphicFrameMkLst>
        </pc:graphicFrameChg>
        <pc:graphicFrameChg chg="add mod modGraphic">
          <ac:chgData name="Perez, Lupe" userId="S::perezg21@students.ecu.edu::3e32962a-1c91-45ed-8dc9-adcf08a156f8" providerId="AD" clId="Web-{0182416F-A368-B237-28B9-FE6ADFF9E8B0}" dt="2025-02-11T00:45:36.620" v="767" actId="14100"/>
          <ac:graphicFrameMkLst>
            <pc:docMk/>
            <pc:sldMk cId="3729723462" sldId="257"/>
            <ac:graphicFrameMk id="28" creationId="{8EA30E02-3D9E-772C-2454-54393238750D}"/>
          </ac:graphicFrameMkLst>
        </pc:graphicFrameChg>
      </pc:sldChg>
      <pc:sldChg chg="addSp delSp modSp mod setBg modClrScheme setClrOvrMap chgLayout">
        <pc:chgData name="Perez, Lupe" userId="S::perezg21@students.ecu.edu::3e32962a-1c91-45ed-8dc9-adcf08a156f8" providerId="AD" clId="Web-{0182416F-A368-B237-28B9-FE6ADFF9E8B0}" dt="2025-02-11T00:49:08.626" v="781"/>
        <pc:sldMkLst>
          <pc:docMk/>
          <pc:sldMk cId="3915874583" sldId="258"/>
        </pc:sldMkLst>
        <pc:spChg chg="mod ord">
          <ac:chgData name="Perez, Lupe" userId="S::perezg21@students.ecu.edu::3e32962a-1c91-45ed-8dc9-adcf08a156f8" providerId="AD" clId="Web-{0182416F-A368-B237-28B9-FE6ADFF9E8B0}" dt="2025-02-11T00:48:47.048" v="777"/>
          <ac:spMkLst>
            <pc:docMk/>
            <pc:sldMk cId="3915874583" sldId="258"/>
            <ac:spMk id="2" creationId="{726D169C-9BCD-13C3-D66C-2546B129B84F}"/>
          </ac:spMkLst>
        </pc:spChg>
        <pc:spChg chg="mod ord">
          <ac:chgData name="Perez, Lupe" userId="S::perezg21@students.ecu.edu::3e32962a-1c91-45ed-8dc9-adcf08a156f8" providerId="AD" clId="Web-{0182416F-A368-B237-28B9-FE6ADFF9E8B0}" dt="2025-02-11T00:48:47.048" v="777"/>
          <ac:spMkLst>
            <pc:docMk/>
            <pc:sldMk cId="3915874583" sldId="258"/>
            <ac:spMk id="3" creationId="{DB63C977-7B1B-C970-EF7E-18B7C368AF1A}"/>
          </ac:spMkLst>
        </pc:spChg>
        <pc:spChg chg="add del">
          <ac:chgData name="Perez, Lupe" userId="S::perezg21@students.ecu.edu::3e32962a-1c91-45ed-8dc9-adcf08a156f8" providerId="AD" clId="Web-{0182416F-A368-B237-28B9-FE6ADFF9E8B0}" dt="2025-02-11T00:06:21.905" v="451"/>
          <ac:spMkLst>
            <pc:docMk/>
            <pc:sldMk cId="3915874583" sldId="258"/>
            <ac:spMk id="8" creationId="{A65AC7D1-EAA9-48F5-B509-60A7F50BF703}"/>
          </ac:spMkLst>
        </pc:spChg>
        <pc:spChg chg="add del">
          <ac:chgData name="Perez, Lupe" userId="S::perezg21@students.ecu.edu::3e32962a-1c91-45ed-8dc9-adcf08a156f8" providerId="AD" clId="Web-{0182416F-A368-B237-28B9-FE6ADFF9E8B0}" dt="2025-02-11T00:06:21.905" v="451"/>
          <ac:spMkLst>
            <pc:docMk/>
            <pc:sldMk cId="3915874583" sldId="258"/>
            <ac:spMk id="10" creationId="{D6320AF9-619A-4175-865B-5663E1AEF4C5}"/>
          </ac:spMkLst>
        </pc:spChg>
        <pc:spChg chg="add">
          <ac:chgData name="Perez, Lupe" userId="S::perezg21@students.ecu.edu::3e32962a-1c91-45ed-8dc9-adcf08a156f8" providerId="AD" clId="Web-{0182416F-A368-B237-28B9-FE6ADFF9E8B0}" dt="2025-02-10T23:52:24.675" v="368"/>
          <ac:spMkLst>
            <pc:docMk/>
            <pc:sldMk cId="3915874583" sldId="258"/>
            <ac:spMk id="16" creationId="{7E018740-5C2B-4A41-AC1A-7E68D1EC1954}"/>
          </ac:spMkLst>
        </pc:spChg>
        <pc:spChg chg="add">
          <ac:chgData name="Perez, Lupe" userId="S::perezg21@students.ecu.edu::3e32962a-1c91-45ed-8dc9-adcf08a156f8" providerId="AD" clId="Web-{0182416F-A368-B237-28B9-FE6ADFF9E8B0}" dt="2025-02-10T23:52:24.675" v="368"/>
          <ac:spMkLst>
            <pc:docMk/>
            <pc:sldMk cId="3915874583" sldId="258"/>
            <ac:spMk id="18" creationId="{166F75A4-C475-4941-8EE2-B80A06A2C1BB}"/>
          </ac:spMkLst>
        </pc:spChg>
        <pc:spChg chg="add del">
          <ac:chgData name="Perez, Lupe" userId="S::perezg21@students.ecu.edu::3e32962a-1c91-45ed-8dc9-adcf08a156f8" providerId="AD" clId="Web-{0182416F-A368-B237-28B9-FE6ADFF9E8B0}" dt="2025-02-11T00:06:21.905" v="451"/>
          <ac:spMkLst>
            <pc:docMk/>
            <pc:sldMk cId="3915874583" sldId="258"/>
            <ac:spMk id="20" creationId="{A032553A-72E8-4B0D-8405-FF9771C9AF05}"/>
          </ac:spMkLst>
        </pc:spChg>
        <pc:spChg chg="add">
          <ac:chgData name="Perez, Lupe" userId="S::perezg21@students.ecu.edu::3e32962a-1c91-45ed-8dc9-adcf08a156f8" providerId="AD" clId="Web-{0182416F-A368-B237-28B9-FE6ADFF9E8B0}" dt="2025-02-10T23:52:24.675" v="368"/>
          <ac:spMkLst>
            <pc:docMk/>
            <pc:sldMk cId="3915874583" sldId="258"/>
            <ac:spMk id="22" creationId="{765800AC-C3B9-498E-87BC-29FAE4C76B21}"/>
          </ac:spMkLst>
        </pc:spChg>
        <pc:spChg chg="add del">
          <ac:chgData name="Perez, Lupe" userId="S::perezg21@students.ecu.edu::3e32962a-1c91-45ed-8dc9-adcf08a156f8" providerId="AD" clId="Web-{0182416F-A368-B237-28B9-FE6ADFF9E8B0}" dt="2025-02-11T00:06:21.905" v="451"/>
          <ac:spMkLst>
            <pc:docMk/>
            <pc:sldMk cId="3915874583" sldId="258"/>
            <ac:spMk id="24" creationId="{1F9D6ACB-2FF4-49F9-978A-E0D5327FC635}"/>
          </ac:spMkLst>
        </pc:spChg>
        <pc:spChg chg="add del">
          <ac:chgData name="Perez, Lupe" userId="S::perezg21@students.ecu.edu::3e32962a-1c91-45ed-8dc9-adcf08a156f8" providerId="AD" clId="Web-{0182416F-A368-B237-28B9-FE6ADFF9E8B0}" dt="2025-02-11T00:06:21.905" v="451"/>
          <ac:spMkLst>
            <pc:docMk/>
            <pc:sldMk cId="3915874583" sldId="258"/>
            <ac:spMk id="26" creationId="{142BFA2A-77A0-4F60-A32A-685681C84889}"/>
          </ac:spMkLst>
        </pc:spChg>
        <pc:spChg chg="add del">
          <ac:chgData name="Perez, Lupe" userId="S::perezg21@students.ecu.edu::3e32962a-1c91-45ed-8dc9-adcf08a156f8" providerId="AD" clId="Web-{0182416F-A368-B237-28B9-FE6ADFF9E8B0}" dt="2025-02-11T00:48:47.048" v="777"/>
          <ac:spMkLst>
            <pc:docMk/>
            <pc:sldMk cId="3915874583" sldId="258"/>
            <ac:spMk id="33" creationId="{9F4444CE-BC8D-4D61-B303-4C05614E62AB}"/>
          </ac:spMkLst>
        </pc:spChg>
        <pc:spChg chg="add del">
          <ac:chgData name="Perez, Lupe" userId="S::perezg21@students.ecu.edu::3e32962a-1c91-45ed-8dc9-adcf08a156f8" providerId="AD" clId="Web-{0182416F-A368-B237-28B9-FE6ADFF9E8B0}" dt="2025-02-11T00:48:47.048" v="777"/>
          <ac:spMkLst>
            <pc:docMk/>
            <pc:sldMk cId="3915874583" sldId="258"/>
            <ac:spMk id="35" creationId="{62423CA5-E2E1-4789-B759-9906C1C94063}"/>
          </ac:spMkLst>
        </pc:spChg>
        <pc:spChg chg="add del">
          <ac:chgData name="Perez, Lupe" userId="S::perezg21@students.ecu.edu::3e32962a-1c91-45ed-8dc9-adcf08a156f8" providerId="AD" clId="Web-{0182416F-A368-B237-28B9-FE6ADFF9E8B0}" dt="2025-02-11T00:06:21.889" v="450"/>
          <ac:spMkLst>
            <pc:docMk/>
            <pc:sldMk cId="3915874583" sldId="258"/>
            <ac:spMk id="36" creationId="{3F088236-D655-4F88-B238-E16762358025}"/>
          </ac:spMkLst>
        </pc:spChg>
        <pc:spChg chg="add del">
          <ac:chgData name="Perez, Lupe" userId="S::perezg21@students.ecu.edu::3e32962a-1c91-45ed-8dc9-adcf08a156f8" providerId="AD" clId="Web-{0182416F-A368-B237-28B9-FE6ADFF9E8B0}" dt="2025-02-11T00:06:21.889" v="450"/>
          <ac:spMkLst>
            <pc:docMk/>
            <pc:sldMk cId="3915874583" sldId="258"/>
            <ac:spMk id="38" creationId="{3DAC0C92-199E-475C-9390-119A9B027276}"/>
          </ac:spMkLst>
        </pc:spChg>
        <pc:spChg chg="add del">
          <ac:chgData name="Perez, Lupe" userId="S::perezg21@students.ecu.edu::3e32962a-1c91-45ed-8dc9-adcf08a156f8" providerId="AD" clId="Web-{0182416F-A368-B237-28B9-FE6ADFF9E8B0}" dt="2025-02-11T00:48:47.048" v="777"/>
          <ac:spMkLst>
            <pc:docMk/>
            <pc:sldMk cId="3915874583" sldId="258"/>
            <ac:spMk id="39" creationId="{B2205F6E-03C6-4E92-877C-E2482F6599AA}"/>
          </ac:spMkLst>
        </pc:spChg>
        <pc:spChg chg="add del">
          <ac:chgData name="Perez, Lupe" userId="S::perezg21@students.ecu.edu::3e32962a-1c91-45ed-8dc9-adcf08a156f8" providerId="AD" clId="Web-{0182416F-A368-B237-28B9-FE6ADFF9E8B0}" dt="2025-02-11T00:06:21.889" v="450"/>
          <ac:spMkLst>
            <pc:docMk/>
            <pc:sldMk cId="3915874583" sldId="258"/>
            <ac:spMk id="40" creationId="{C4CFB339-0ED8-4FE2-9EF1-6D1375B8499B}"/>
          </ac:spMkLst>
        </pc:spChg>
        <pc:spChg chg="add">
          <ac:chgData name="Perez, Lupe" userId="S::perezg21@students.ecu.edu::3e32962a-1c91-45ed-8dc9-adcf08a156f8" providerId="AD" clId="Web-{0182416F-A368-B237-28B9-FE6ADFF9E8B0}" dt="2025-02-11T00:48:47.048" v="777"/>
          <ac:spMkLst>
            <pc:docMk/>
            <pc:sldMk cId="3915874583" sldId="258"/>
            <ac:spMk id="45" creationId="{3F088236-D655-4F88-B238-E16762358025}"/>
          </ac:spMkLst>
        </pc:spChg>
        <pc:spChg chg="add del">
          <ac:chgData name="Perez, Lupe" userId="S::perezg21@students.ecu.edu::3e32962a-1c91-45ed-8dc9-adcf08a156f8" providerId="AD" clId="Web-{0182416F-A368-B237-28B9-FE6ADFF9E8B0}" dt="2025-02-11T00:06:21.889" v="450"/>
          <ac:spMkLst>
            <pc:docMk/>
            <pc:sldMk cId="3915874583" sldId="258"/>
            <ac:spMk id="46" creationId="{DBB05BAE-BBD3-4289-899F-A6851503C6B0}"/>
          </ac:spMkLst>
        </pc:spChg>
        <pc:spChg chg="add del">
          <ac:chgData name="Perez, Lupe" userId="S::perezg21@students.ecu.edu::3e32962a-1c91-45ed-8dc9-adcf08a156f8" providerId="AD" clId="Web-{0182416F-A368-B237-28B9-FE6ADFF9E8B0}" dt="2025-02-11T00:06:21.889" v="450"/>
          <ac:spMkLst>
            <pc:docMk/>
            <pc:sldMk cId="3915874583" sldId="258"/>
            <ac:spMk id="48" creationId="{9874D11C-36F5-4BBE-A490-019A54E953B0}"/>
          </ac:spMkLst>
        </pc:spChg>
        <pc:spChg chg="add">
          <ac:chgData name="Perez, Lupe" userId="S::perezg21@students.ecu.edu::3e32962a-1c91-45ed-8dc9-adcf08a156f8" providerId="AD" clId="Web-{0182416F-A368-B237-28B9-FE6ADFF9E8B0}" dt="2025-02-11T00:48:47.048" v="777"/>
          <ac:spMkLst>
            <pc:docMk/>
            <pc:sldMk cId="3915874583" sldId="258"/>
            <ac:spMk id="50" creationId="{3DAC0C92-199E-475C-9390-119A9B027276}"/>
          </ac:spMkLst>
        </pc:spChg>
        <pc:spChg chg="add">
          <ac:chgData name="Perez, Lupe" userId="S::perezg21@students.ecu.edu::3e32962a-1c91-45ed-8dc9-adcf08a156f8" providerId="AD" clId="Web-{0182416F-A368-B237-28B9-FE6ADFF9E8B0}" dt="2025-02-11T00:48:47.048" v="777"/>
          <ac:spMkLst>
            <pc:docMk/>
            <pc:sldMk cId="3915874583" sldId="258"/>
            <ac:spMk id="52" creationId="{C4CFB339-0ED8-4FE2-9EF1-6D1375B8499B}"/>
          </ac:spMkLst>
        </pc:spChg>
        <pc:spChg chg="add">
          <ac:chgData name="Perez, Lupe" userId="S::perezg21@students.ecu.edu::3e32962a-1c91-45ed-8dc9-adcf08a156f8" providerId="AD" clId="Web-{0182416F-A368-B237-28B9-FE6ADFF9E8B0}" dt="2025-02-11T00:48:47.048" v="777"/>
          <ac:spMkLst>
            <pc:docMk/>
            <pc:sldMk cId="3915874583" sldId="258"/>
            <ac:spMk id="56" creationId="{BF120A21-0841-4823-B0C4-28AEBCEF9B78}"/>
          </ac:spMkLst>
        </pc:spChg>
        <pc:spChg chg="add">
          <ac:chgData name="Perez, Lupe" userId="S::perezg21@students.ecu.edu::3e32962a-1c91-45ed-8dc9-adcf08a156f8" providerId="AD" clId="Web-{0182416F-A368-B237-28B9-FE6ADFF9E8B0}" dt="2025-02-11T00:48:47.048" v="777"/>
          <ac:spMkLst>
            <pc:docMk/>
            <pc:sldMk cId="3915874583" sldId="258"/>
            <ac:spMk id="60" creationId="{9874D11C-36F5-4BBE-A490-019A54E953B0}"/>
          </ac:spMkLst>
        </pc:spChg>
        <pc:picChg chg="add mod modCrop">
          <ac:chgData name="Perez, Lupe" userId="S::perezg21@students.ecu.edu::3e32962a-1c91-45ed-8dc9-adcf08a156f8" providerId="AD" clId="Web-{0182416F-A368-B237-28B9-FE6ADFF9E8B0}" dt="2025-02-11T00:49:08.626" v="781"/>
          <ac:picMkLst>
            <pc:docMk/>
            <pc:sldMk cId="3915874583" sldId="258"/>
            <ac:picMk id="4" creationId="{E4A40EB5-A306-0A9B-704F-C2A73385C7B6}"/>
          </ac:picMkLst>
        </pc:picChg>
        <pc:picChg chg="del">
          <ac:chgData name="Perez, Lupe" userId="S::perezg21@students.ecu.edu::3e32962a-1c91-45ed-8dc9-adcf08a156f8" providerId="AD" clId="Web-{0182416F-A368-B237-28B9-FE6ADFF9E8B0}" dt="2025-02-11T00:48:35.672" v="775"/>
          <ac:picMkLst>
            <pc:docMk/>
            <pc:sldMk cId="3915874583" sldId="258"/>
            <ac:picMk id="30" creationId="{9C628E11-6E50-E642-6D76-2EFA0A6FBC62}"/>
          </ac:picMkLst>
        </pc:picChg>
      </pc:sldChg>
      <pc:sldChg chg="addSp delSp modSp mod setBg modClrScheme chgLayout">
        <pc:chgData name="Perez, Lupe" userId="S::perezg21@students.ecu.edu::3e32962a-1c91-45ed-8dc9-adcf08a156f8" providerId="AD" clId="Web-{0182416F-A368-B237-28B9-FE6ADFF9E8B0}" dt="2025-02-11T00:14:23.186" v="463"/>
        <pc:sldMkLst>
          <pc:docMk/>
          <pc:sldMk cId="4191516743" sldId="259"/>
        </pc:sldMkLst>
        <pc:spChg chg="mod ord">
          <ac:chgData name="Perez, Lupe" userId="S::perezg21@students.ecu.edu::3e32962a-1c91-45ed-8dc9-adcf08a156f8" providerId="AD" clId="Web-{0182416F-A368-B237-28B9-FE6ADFF9E8B0}" dt="2025-02-11T00:13:14.153" v="459"/>
          <ac:spMkLst>
            <pc:docMk/>
            <pc:sldMk cId="4191516743" sldId="259"/>
            <ac:spMk id="2" creationId="{AB902A72-5A2E-F702-ECDB-1991A022C915}"/>
          </ac:spMkLst>
        </pc:spChg>
        <pc:spChg chg="del mod ord">
          <ac:chgData name="Perez, Lupe" userId="S::perezg21@students.ecu.edu::3e32962a-1c91-45ed-8dc9-adcf08a156f8" providerId="AD" clId="Web-{0182416F-A368-B237-28B9-FE6ADFF9E8B0}" dt="2025-02-10T23:52:11.691" v="367"/>
          <ac:spMkLst>
            <pc:docMk/>
            <pc:sldMk cId="4191516743" sldId="259"/>
            <ac:spMk id="3" creationId="{40B961E3-E992-4F48-73AB-6272CA87ABCF}"/>
          </ac:spMkLst>
        </pc:spChg>
        <pc:spChg chg="add del">
          <ac:chgData name="Perez, Lupe" userId="S::perezg21@students.ecu.edu::3e32962a-1c91-45ed-8dc9-adcf08a156f8" providerId="AD" clId="Web-{0182416F-A368-B237-28B9-FE6ADFF9E8B0}" dt="2025-02-11T00:05:04.402" v="416"/>
          <ac:spMkLst>
            <pc:docMk/>
            <pc:sldMk cId="4191516743" sldId="259"/>
            <ac:spMk id="9" creationId="{45B71F80-1F92-4074-84D9-16A062B215B3}"/>
          </ac:spMkLst>
        </pc:spChg>
        <pc:spChg chg="add del">
          <ac:chgData name="Perez, Lupe" userId="S::perezg21@students.ecu.edu::3e32962a-1c91-45ed-8dc9-adcf08a156f8" providerId="AD" clId="Web-{0182416F-A368-B237-28B9-FE6ADFF9E8B0}" dt="2025-02-11T00:05:04.402" v="416"/>
          <ac:spMkLst>
            <pc:docMk/>
            <pc:sldMk cId="4191516743" sldId="259"/>
            <ac:spMk id="11" creationId="{7209C9DA-6E0D-46D9-8275-C52222D8CCAC}"/>
          </ac:spMkLst>
        </pc:spChg>
        <pc:spChg chg="add del">
          <ac:chgData name="Perez, Lupe" userId="S::perezg21@students.ecu.edu::3e32962a-1c91-45ed-8dc9-adcf08a156f8" providerId="AD" clId="Web-{0182416F-A368-B237-28B9-FE6ADFF9E8B0}" dt="2025-02-11T00:05:04.402" v="416"/>
          <ac:spMkLst>
            <pc:docMk/>
            <pc:sldMk cId="4191516743" sldId="259"/>
            <ac:spMk id="13" creationId="{3EB57A4D-E0D0-46DA-B339-F24CA46FA70B}"/>
          </ac:spMkLst>
        </pc:spChg>
        <pc:spChg chg="add del">
          <ac:chgData name="Perez, Lupe" userId="S::perezg21@students.ecu.edu::3e32962a-1c91-45ed-8dc9-adcf08a156f8" providerId="AD" clId="Web-{0182416F-A368-B237-28B9-FE6ADFF9E8B0}" dt="2025-02-11T00:05:04.324" v="415"/>
          <ac:spMkLst>
            <pc:docMk/>
            <pc:sldMk cId="4191516743" sldId="259"/>
            <ac:spMk id="18" creationId="{2D94F95D-89EF-455B-9F54-0F4231363A8B}"/>
          </ac:spMkLst>
        </pc:spChg>
        <pc:spChg chg="add del">
          <ac:chgData name="Perez, Lupe" userId="S::perezg21@students.ecu.edu::3e32962a-1c91-45ed-8dc9-adcf08a156f8" providerId="AD" clId="Web-{0182416F-A368-B237-28B9-FE6ADFF9E8B0}" dt="2025-02-11T00:05:04.324" v="415"/>
          <ac:spMkLst>
            <pc:docMk/>
            <pc:sldMk cId="4191516743" sldId="259"/>
            <ac:spMk id="31" creationId="{A1AE21A0-AA96-4557-AB48-66255CF0AD7F}"/>
          </ac:spMkLst>
        </pc:spChg>
        <pc:spChg chg="add del">
          <ac:chgData name="Perez, Lupe" userId="S::perezg21@students.ecu.edu::3e32962a-1c91-45ed-8dc9-adcf08a156f8" providerId="AD" clId="Web-{0182416F-A368-B237-28B9-FE6ADFF9E8B0}" dt="2025-02-11T00:13:14.153" v="459"/>
          <ac:spMkLst>
            <pc:docMk/>
            <pc:sldMk cId="4191516743" sldId="259"/>
            <ac:spMk id="33" creationId="{CB5AA8A5-25CC-4295-892F-367FCDAF2BF6}"/>
          </ac:spMkLst>
        </pc:spChg>
        <pc:spChg chg="add del">
          <ac:chgData name="Perez, Lupe" userId="S::perezg21@students.ecu.edu::3e32962a-1c91-45ed-8dc9-adcf08a156f8" providerId="AD" clId="Web-{0182416F-A368-B237-28B9-FE6ADFF9E8B0}" dt="2025-02-11T00:13:14.153" v="459"/>
          <ac:spMkLst>
            <pc:docMk/>
            <pc:sldMk cId="4191516743" sldId="259"/>
            <ac:spMk id="35" creationId="{24C6BC13-FB1E-48CC-B421-3D06039728B4}"/>
          </ac:spMkLst>
        </pc:spChg>
        <pc:spChg chg="add">
          <ac:chgData name="Perez, Lupe" userId="S::perezg21@students.ecu.edu::3e32962a-1c91-45ed-8dc9-adcf08a156f8" providerId="AD" clId="Web-{0182416F-A368-B237-28B9-FE6ADFF9E8B0}" dt="2025-02-11T00:13:14.153" v="459"/>
          <ac:spMkLst>
            <pc:docMk/>
            <pc:sldMk cId="4191516743" sldId="259"/>
            <ac:spMk id="44" creationId="{3F088236-D655-4F88-B238-E16762358025}"/>
          </ac:spMkLst>
        </pc:spChg>
        <pc:spChg chg="add">
          <ac:chgData name="Perez, Lupe" userId="S::perezg21@students.ecu.edu::3e32962a-1c91-45ed-8dc9-adcf08a156f8" providerId="AD" clId="Web-{0182416F-A368-B237-28B9-FE6ADFF9E8B0}" dt="2025-02-11T00:13:14.153" v="459"/>
          <ac:spMkLst>
            <pc:docMk/>
            <pc:sldMk cId="4191516743" sldId="259"/>
            <ac:spMk id="46" creationId="{3DAC0C92-199E-475C-9390-119A9B027276}"/>
          </ac:spMkLst>
        </pc:spChg>
        <pc:spChg chg="add">
          <ac:chgData name="Perez, Lupe" userId="S::perezg21@students.ecu.edu::3e32962a-1c91-45ed-8dc9-adcf08a156f8" providerId="AD" clId="Web-{0182416F-A368-B237-28B9-FE6ADFF9E8B0}" dt="2025-02-11T00:13:14.153" v="459"/>
          <ac:spMkLst>
            <pc:docMk/>
            <pc:sldMk cId="4191516743" sldId="259"/>
            <ac:spMk id="48" creationId="{C4CFB339-0ED8-4FE2-9EF1-6D1375B8499B}"/>
          </ac:spMkLst>
        </pc:spChg>
        <pc:spChg chg="add">
          <ac:chgData name="Perez, Lupe" userId="S::perezg21@students.ecu.edu::3e32962a-1c91-45ed-8dc9-adcf08a156f8" providerId="AD" clId="Web-{0182416F-A368-B237-28B9-FE6ADFF9E8B0}" dt="2025-02-11T00:13:14.153" v="459"/>
          <ac:spMkLst>
            <pc:docMk/>
            <pc:sldMk cId="4191516743" sldId="259"/>
            <ac:spMk id="50" creationId="{31896C80-2069-4431-9C19-83B913734490}"/>
          </ac:spMkLst>
        </pc:spChg>
        <pc:spChg chg="add">
          <ac:chgData name="Perez, Lupe" userId="S::perezg21@students.ecu.edu::3e32962a-1c91-45ed-8dc9-adcf08a156f8" providerId="AD" clId="Web-{0182416F-A368-B237-28B9-FE6ADFF9E8B0}" dt="2025-02-11T00:13:14.153" v="459"/>
          <ac:spMkLst>
            <pc:docMk/>
            <pc:sldMk cId="4191516743" sldId="259"/>
            <ac:spMk id="52" creationId="{BF120A21-0841-4823-B0C4-28AEBCEF9B78}"/>
          </ac:spMkLst>
        </pc:spChg>
        <pc:spChg chg="add">
          <ac:chgData name="Perez, Lupe" userId="S::perezg21@students.ecu.edu::3e32962a-1c91-45ed-8dc9-adcf08a156f8" providerId="AD" clId="Web-{0182416F-A368-B237-28B9-FE6ADFF9E8B0}" dt="2025-02-11T00:13:14.153" v="459"/>
          <ac:spMkLst>
            <pc:docMk/>
            <pc:sldMk cId="4191516743" sldId="259"/>
            <ac:spMk id="54" creationId="{DBB05BAE-BBD3-4289-899F-A6851503C6B0}"/>
          </ac:spMkLst>
        </pc:spChg>
        <pc:spChg chg="add">
          <ac:chgData name="Perez, Lupe" userId="S::perezg21@students.ecu.edu::3e32962a-1c91-45ed-8dc9-adcf08a156f8" providerId="AD" clId="Web-{0182416F-A368-B237-28B9-FE6ADFF9E8B0}" dt="2025-02-11T00:13:14.153" v="459"/>
          <ac:spMkLst>
            <pc:docMk/>
            <pc:sldMk cId="4191516743" sldId="259"/>
            <ac:spMk id="56" creationId="{9874D11C-36F5-4BBE-A490-019A54E953B0}"/>
          </ac:spMkLst>
        </pc:spChg>
        <pc:grpChg chg="add del">
          <ac:chgData name="Perez, Lupe" userId="S::perezg21@students.ecu.edu::3e32962a-1c91-45ed-8dc9-adcf08a156f8" providerId="AD" clId="Web-{0182416F-A368-B237-28B9-FE6ADFF9E8B0}" dt="2025-02-11T00:05:04.324" v="415"/>
          <ac:grpSpMkLst>
            <pc:docMk/>
            <pc:sldMk cId="4191516743" sldId="259"/>
            <ac:grpSpMk id="20" creationId="{612B9F8D-6DD1-481E-8CCE-81A7EEB15F57}"/>
          </ac:grpSpMkLst>
        </pc:grpChg>
        <pc:grpChg chg="add">
          <ac:chgData name="Perez, Lupe" userId="S::perezg21@students.ecu.edu::3e32962a-1c91-45ed-8dc9-adcf08a156f8" providerId="AD" clId="Web-{0182416F-A368-B237-28B9-FE6ADFF9E8B0}" dt="2025-02-11T00:05:04.402" v="416"/>
          <ac:grpSpMkLst>
            <pc:docMk/>
            <pc:sldMk cId="4191516743" sldId="259"/>
            <ac:grpSpMk id="34" creationId="{09DD65AA-8280-4962-92F3-DF1CB53349DB}"/>
          </ac:grpSpMkLst>
        </pc:grpChg>
        <pc:graphicFrameChg chg="add mod modGraphic">
          <ac:chgData name="Perez, Lupe" userId="S::perezg21@students.ecu.edu::3e32962a-1c91-45ed-8dc9-adcf08a156f8" providerId="AD" clId="Web-{0182416F-A368-B237-28B9-FE6ADFF9E8B0}" dt="2025-02-11T00:14:09.560" v="461" actId="14100"/>
          <ac:graphicFrameMkLst>
            <pc:docMk/>
            <pc:sldMk cId="4191516743" sldId="259"/>
            <ac:graphicFrameMk id="5" creationId="{0237318F-58FA-B3D5-A0B5-CC4DBCEF74AF}"/>
          </ac:graphicFrameMkLst>
        </pc:graphicFrameChg>
        <pc:picChg chg="add mod modCrop">
          <ac:chgData name="Perez, Lupe" userId="S::perezg21@students.ecu.edu::3e32962a-1c91-45ed-8dc9-adcf08a156f8" providerId="AD" clId="Web-{0182416F-A368-B237-28B9-FE6ADFF9E8B0}" dt="2025-02-11T00:14:23.186" v="463"/>
          <ac:picMkLst>
            <pc:docMk/>
            <pc:sldMk cId="4191516743" sldId="259"/>
            <ac:picMk id="14" creationId="{2A2CDAE8-1533-4BC7-EF66-8C6A8F9EBADF}"/>
          </ac:picMkLst>
        </pc:picChg>
      </pc:sldChg>
      <pc:sldChg chg="addSp delSp modSp mod setBg modClrScheme chgLayout">
        <pc:chgData name="Perez, Lupe" userId="S::perezg21@students.ecu.edu::3e32962a-1c91-45ed-8dc9-adcf08a156f8" providerId="AD" clId="Web-{0182416F-A368-B237-28B9-FE6ADFF9E8B0}" dt="2025-02-10T23:53:19.772" v="379"/>
        <pc:sldMkLst>
          <pc:docMk/>
          <pc:sldMk cId="2533255649" sldId="260"/>
        </pc:sldMkLst>
        <pc:spChg chg="mod ord">
          <ac:chgData name="Perez, Lupe" userId="S::perezg21@students.ecu.edu::3e32962a-1c91-45ed-8dc9-adcf08a156f8" providerId="AD" clId="Web-{0182416F-A368-B237-28B9-FE6ADFF9E8B0}" dt="2025-02-10T23:53:19.772" v="379"/>
          <ac:spMkLst>
            <pc:docMk/>
            <pc:sldMk cId="2533255649" sldId="260"/>
            <ac:spMk id="2" creationId="{BF73CE41-BB0F-4CF7-0E9E-C57B5B0F651C}"/>
          </ac:spMkLst>
        </pc:spChg>
        <pc:spChg chg="add del mod ord">
          <ac:chgData name="Perez, Lupe" userId="S::perezg21@students.ecu.edu::3e32962a-1c91-45ed-8dc9-adcf08a156f8" providerId="AD" clId="Web-{0182416F-A368-B237-28B9-FE6ADFF9E8B0}" dt="2025-02-10T23:53:19.772" v="379"/>
          <ac:spMkLst>
            <pc:docMk/>
            <pc:sldMk cId="2533255649" sldId="260"/>
            <ac:spMk id="3" creationId="{B91726C4-FEDD-8DC5-25FC-8DBA9CCCA42F}"/>
          </ac:spMkLst>
        </pc:spChg>
        <pc:spChg chg="add del">
          <ac:chgData name="Perez, Lupe" userId="S::perezg21@students.ecu.edu::3e32962a-1c91-45ed-8dc9-adcf08a156f8" providerId="AD" clId="Web-{0182416F-A368-B237-28B9-FE6ADFF9E8B0}" dt="2025-02-10T23:53:15.552" v="376"/>
          <ac:spMkLst>
            <pc:docMk/>
            <pc:sldMk cId="2533255649" sldId="260"/>
            <ac:spMk id="9" creationId="{CB5AA8A5-25CC-4295-892F-367FCDAF2BF6}"/>
          </ac:spMkLst>
        </pc:spChg>
        <pc:spChg chg="add">
          <ac:chgData name="Perez, Lupe" userId="S::perezg21@students.ecu.edu::3e32962a-1c91-45ed-8dc9-adcf08a156f8" providerId="AD" clId="Web-{0182416F-A368-B237-28B9-FE6ADFF9E8B0}" dt="2025-02-10T23:53:19.772" v="379"/>
          <ac:spMkLst>
            <pc:docMk/>
            <pc:sldMk cId="2533255649" sldId="260"/>
            <ac:spMk id="13" creationId="{3EB57A4D-E0D0-46DA-B339-F24CA46FA70B}"/>
          </ac:spMkLst>
        </pc:spChg>
        <pc:spChg chg="add del">
          <ac:chgData name="Perez, Lupe" userId="S::perezg21@students.ecu.edu::3e32962a-1c91-45ed-8dc9-adcf08a156f8" providerId="AD" clId="Web-{0182416F-A368-B237-28B9-FE6ADFF9E8B0}" dt="2025-02-10T23:53:15.552" v="376"/>
          <ac:spMkLst>
            <pc:docMk/>
            <pc:sldMk cId="2533255649" sldId="260"/>
            <ac:spMk id="22" creationId="{24C6BC13-FB1E-48CC-B421-3D06039728B4}"/>
          </ac:spMkLst>
        </pc:spChg>
        <pc:spChg chg="add del">
          <ac:chgData name="Perez, Lupe" userId="S::perezg21@students.ecu.edu::3e32962a-1c91-45ed-8dc9-adcf08a156f8" providerId="AD" clId="Web-{0182416F-A368-B237-28B9-FE6ADFF9E8B0}" dt="2025-02-10T23:53:19.708" v="378"/>
          <ac:spMkLst>
            <pc:docMk/>
            <pc:sldMk cId="2533255649" sldId="260"/>
            <ac:spMk id="24" creationId="{CB5AA8A5-25CC-4295-892F-367FCDAF2BF6}"/>
          </ac:spMkLst>
        </pc:spChg>
        <pc:spChg chg="add del">
          <ac:chgData name="Perez, Lupe" userId="S::perezg21@students.ecu.edu::3e32962a-1c91-45ed-8dc9-adcf08a156f8" providerId="AD" clId="Web-{0182416F-A368-B237-28B9-FE6ADFF9E8B0}" dt="2025-02-10T23:53:19.708" v="378"/>
          <ac:spMkLst>
            <pc:docMk/>
            <pc:sldMk cId="2533255649" sldId="260"/>
            <ac:spMk id="26" creationId="{24C6BC13-FB1E-48CC-B421-3D06039728B4}"/>
          </ac:spMkLst>
        </pc:spChg>
        <pc:spChg chg="add">
          <ac:chgData name="Perez, Lupe" userId="S::perezg21@students.ecu.edu::3e32962a-1c91-45ed-8dc9-adcf08a156f8" providerId="AD" clId="Web-{0182416F-A368-B237-28B9-FE6ADFF9E8B0}" dt="2025-02-10T23:53:19.772" v="379"/>
          <ac:spMkLst>
            <pc:docMk/>
            <pc:sldMk cId="2533255649" sldId="260"/>
            <ac:spMk id="29" creationId="{45B71F80-1F92-4074-84D9-16A062B215B3}"/>
          </ac:spMkLst>
        </pc:spChg>
        <pc:spChg chg="add">
          <ac:chgData name="Perez, Lupe" userId="S::perezg21@students.ecu.edu::3e32962a-1c91-45ed-8dc9-adcf08a156f8" providerId="AD" clId="Web-{0182416F-A368-B237-28B9-FE6ADFF9E8B0}" dt="2025-02-10T23:53:19.772" v="379"/>
          <ac:spMkLst>
            <pc:docMk/>
            <pc:sldMk cId="2533255649" sldId="260"/>
            <ac:spMk id="30" creationId="{7209C9DA-6E0D-46D9-8275-C52222D8CCAC}"/>
          </ac:spMkLst>
        </pc:spChg>
        <pc:grpChg chg="add del">
          <ac:chgData name="Perez, Lupe" userId="S::perezg21@students.ecu.edu::3e32962a-1c91-45ed-8dc9-adcf08a156f8" providerId="AD" clId="Web-{0182416F-A368-B237-28B9-FE6ADFF9E8B0}" dt="2025-02-10T23:53:15.552" v="376"/>
          <ac:grpSpMkLst>
            <pc:docMk/>
            <pc:sldMk cId="2533255649" sldId="260"/>
            <ac:grpSpMk id="11" creationId="{09DD65AA-8280-4962-92F3-DF1CB53349DB}"/>
          </ac:grpSpMkLst>
        </pc:grpChg>
        <pc:grpChg chg="add del">
          <ac:chgData name="Perez, Lupe" userId="S::perezg21@students.ecu.edu::3e32962a-1c91-45ed-8dc9-adcf08a156f8" providerId="AD" clId="Web-{0182416F-A368-B237-28B9-FE6ADFF9E8B0}" dt="2025-02-10T23:53:19.708" v="378"/>
          <ac:grpSpMkLst>
            <pc:docMk/>
            <pc:sldMk cId="2533255649" sldId="260"/>
            <ac:grpSpMk id="25" creationId="{09DD65AA-8280-4962-92F3-DF1CB53349DB}"/>
          </ac:grpSpMkLst>
        </pc:grpChg>
        <pc:graphicFrameChg chg="add del">
          <ac:chgData name="Perez, Lupe" userId="S::perezg21@students.ecu.edu::3e32962a-1c91-45ed-8dc9-adcf08a156f8" providerId="AD" clId="Web-{0182416F-A368-B237-28B9-FE6ADFF9E8B0}" dt="2025-02-10T23:53:07.567" v="374"/>
          <ac:graphicFrameMkLst>
            <pc:docMk/>
            <pc:sldMk cId="2533255649" sldId="260"/>
            <ac:graphicFrameMk id="5" creationId="{FE8F3BE1-B2A2-0550-FF41-2E7907E6E8DB}"/>
          </ac:graphicFrameMkLst>
        </pc:graphicFrameChg>
        <pc:graphicFrameChg chg="add del">
          <ac:chgData name="Perez, Lupe" userId="S::perezg21@students.ecu.edu::3e32962a-1c91-45ed-8dc9-adcf08a156f8" providerId="AD" clId="Web-{0182416F-A368-B237-28B9-FE6ADFF9E8B0}" dt="2025-02-10T23:53:15.552" v="376"/>
          <ac:graphicFrameMkLst>
            <pc:docMk/>
            <pc:sldMk cId="2533255649" sldId="260"/>
            <ac:graphicFrameMk id="7" creationId="{CECDEAA7-7415-B0E0-3F1C-3BB42FA2AC38}"/>
          </ac:graphicFrameMkLst>
        </pc:graphicFrameChg>
        <pc:graphicFrameChg chg="add del">
          <ac:chgData name="Perez, Lupe" userId="S::perezg21@students.ecu.edu::3e32962a-1c91-45ed-8dc9-adcf08a156f8" providerId="AD" clId="Web-{0182416F-A368-B237-28B9-FE6ADFF9E8B0}" dt="2025-02-10T23:53:19.708" v="378"/>
          <ac:graphicFrameMkLst>
            <pc:docMk/>
            <pc:sldMk cId="2533255649" sldId="260"/>
            <ac:graphicFrameMk id="27" creationId="{723A7DB3-9378-BFA8-170F-2F2292832391}"/>
          </ac:graphicFrameMkLst>
        </pc:graphicFrameChg>
        <pc:graphicFrameChg chg="add">
          <ac:chgData name="Perez, Lupe" userId="S::perezg21@students.ecu.edu::3e32962a-1c91-45ed-8dc9-adcf08a156f8" providerId="AD" clId="Web-{0182416F-A368-B237-28B9-FE6ADFF9E8B0}" dt="2025-02-10T23:53:19.772" v="379"/>
          <ac:graphicFrameMkLst>
            <pc:docMk/>
            <pc:sldMk cId="2533255649" sldId="260"/>
            <ac:graphicFrameMk id="31" creationId="{18739D87-6ED1-FFFF-AB96-56F0493A30CE}"/>
          </ac:graphicFrameMkLst>
        </pc:graphicFrameChg>
      </pc:sldChg>
      <pc:sldChg chg="addSp delSp modSp mod setBg modClrScheme setClrOvrMap chgLayout">
        <pc:chgData name="Perez, Lupe" userId="S::perezg21@students.ecu.edu::3e32962a-1c91-45ed-8dc9-adcf08a156f8" providerId="AD" clId="Web-{0182416F-A368-B237-28B9-FE6ADFF9E8B0}" dt="2025-02-11T00:01:02.676" v="410" actId="1076"/>
        <pc:sldMkLst>
          <pc:docMk/>
          <pc:sldMk cId="2352480484" sldId="261"/>
        </pc:sldMkLst>
        <pc:spChg chg="mod ord">
          <ac:chgData name="Perez, Lupe" userId="S::perezg21@students.ecu.edu::3e32962a-1c91-45ed-8dc9-adcf08a156f8" providerId="AD" clId="Web-{0182416F-A368-B237-28B9-FE6ADFF9E8B0}" dt="2025-02-11T00:00:03.487" v="397"/>
          <ac:spMkLst>
            <pc:docMk/>
            <pc:sldMk cId="2352480484" sldId="261"/>
            <ac:spMk id="2" creationId="{F214D67A-12D7-EB4A-CEE5-E9A17A66DB0C}"/>
          </ac:spMkLst>
        </pc:spChg>
        <pc:spChg chg="add del">
          <ac:chgData name="Perez, Lupe" userId="S::perezg21@students.ecu.edu::3e32962a-1c91-45ed-8dc9-adcf08a156f8" providerId="AD" clId="Web-{0182416F-A368-B237-28B9-FE6ADFF9E8B0}" dt="2025-02-10T23:55:30.494" v="386"/>
          <ac:spMkLst>
            <pc:docMk/>
            <pc:sldMk cId="2352480484" sldId="261"/>
            <ac:spMk id="21" creationId="{4F71A406-3CB7-4E4D-B434-24E6AA4F3997}"/>
          </ac:spMkLst>
        </pc:spChg>
        <pc:spChg chg="add del">
          <ac:chgData name="Perez, Lupe" userId="S::perezg21@students.ecu.edu::3e32962a-1c91-45ed-8dc9-adcf08a156f8" providerId="AD" clId="Web-{0182416F-A368-B237-28B9-FE6ADFF9E8B0}" dt="2025-02-11T00:00:03.487" v="397"/>
          <ac:spMkLst>
            <pc:docMk/>
            <pc:sldMk cId="2352480484" sldId="261"/>
            <ac:spMk id="27" creationId="{4F71A406-3CB7-4E4D-B434-24E6AA4F3997}"/>
          </ac:spMkLst>
        </pc:spChg>
        <pc:spChg chg="add del">
          <ac:chgData name="Perez, Lupe" userId="S::perezg21@students.ecu.edu::3e32962a-1c91-45ed-8dc9-adcf08a156f8" providerId="AD" clId="Web-{0182416F-A368-B237-28B9-FE6ADFF9E8B0}" dt="2025-02-10T23:59:51.580" v="392"/>
          <ac:spMkLst>
            <pc:docMk/>
            <pc:sldMk cId="2352480484" sldId="261"/>
            <ac:spMk id="44" creationId="{4F71A406-3CB7-4E4D-B434-24E6AA4F3997}"/>
          </ac:spMkLst>
        </pc:spChg>
        <pc:spChg chg="add del">
          <ac:chgData name="Perez, Lupe" userId="S::perezg21@students.ecu.edu::3e32962a-1c91-45ed-8dc9-adcf08a156f8" providerId="AD" clId="Web-{0182416F-A368-B237-28B9-FE6ADFF9E8B0}" dt="2025-02-11T00:00:00.955" v="394"/>
          <ac:spMkLst>
            <pc:docMk/>
            <pc:sldMk cId="2352480484" sldId="261"/>
            <ac:spMk id="49" creationId="{EA943224-CC7A-4070-95B6-844727282F5B}"/>
          </ac:spMkLst>
        </pc:spChg>
        <pc:spChg chg="add del">
          <ac:chgData name="Perez, Lupe" userId="S::perezg21@students.ecu.edu::3e32962a-1c91-45ed-8dc9-adcf08a156f8" providerId="AD" clId="Web-{0182416F-A368-B237-28B9-FE6ADFF9E8B0}" dt="2025-02-11T00:00:00.955" v="394"/>
          <ac:spMkLst>
            <pc:docMk/>
            <pc:sldMk cId="2352480484" sldId="261"/>
            <ac:spMk id="52" creationId="{FDF3FE78-D6C6-4D6B-AF2C-05E3DADDC4CF}"/>
          </ac:spMkLst>
        </pc:spChg>
        <pc:spChg chg="add del">
          <ac:chgData name="Perez, Lupe" userId="S::perezg21@students.ecu.edu::3e32962a-1c91-45ed-8dc9-adcf08a156f8" providerId="AD" clId="Web-{0182416F-A368-B237-28B9-FE6ADFF9E8B0}" dt="2025-02-11T00:00:00.955" v="394"/>
          <ac:spMkLst>
            <pc:docMk/>
            <pc:sldMk cId="2352480484" sldId="261"/>
            <ac:spMk id="54" creationId="{11A8CE09-4DFE-4B96-8283-5798FA49557E}"/>
          </ac:spMkLst>
        </pc:spChg>
        <pc:spChg chg="add del">
          <ac:chgData name="Perez, Lupe" userId="S::perezg21@students.ecu.edu::3e32962a-1c91-45ed-8dc9-adcf08a156f8" providerId="AD" clId="Web-{0182416F-A368-B237-28B9-FE6ADFF9E8B0}" dt="2025-02-11T00:00:00.955" v="394"/>
          <ac:spMkLst>
            <pc:docMk/>
            <pc:sldMk cId="2352480484" sldId="261"/>
            <ac:spMk id="56" creationId="{8C19945D-9050-4CFC-BC03-9EA3D20F09FF}"/>
          </ac:spMkLst>
        </pc:spChg>
        <pc:spChg chg="add del">
          <ac:chgData name="Perez, Lupe" userId="S::perezg21@students.ecu.edu::3e32962a-1c91-45ed-8dc9-adcf08a156f8" providerId="AD" clId="Web-{0182416F-A368-B237-28B9-FE6ADFF9E8B0}" dt="2025-02-11T00:00:00.955" v="394"/>
          <ac:spMkLst>
            <pc:docMk/>
            <pc:sldMk cId="2352480484" sldId="261"/>
            <ac:spMk id="58" creationId="{3A70910F-A507-4DE0-803B-E913C6D7693E}"/>
          </ac:spMkLst>
        </pc:spChg>
        <pc:spChg chg="add del">
          <ac:chgData name="Perez, Lupe" userId="S::perezg21@students.ecu.edu::3e32962a-1c91-45ed-8dc9-adcf08a156f8" providerId="AD" clId="Web-{0182416F-A368-B237-28B9-FE6ADFF9E8B0}" dt="2025-02-11T00:00:00.955" v="394"/>
          <ac:spMkLst>
            <pc:docMk/>
            <pc:sldMk cId="2352480484" sldId="261"/>
            <ac:spMk id="60" creationId="{E3F88D47-BAF4-4533-B39F-D680593A8768}"/>
          </ac:spMkLst>
        </pc:spChg>
        <pc:spChg chg="add del">
          <ac:chgData name="Perez, Lupe" userId="S::perezg21@students.ecu.edu::3e32962a-1c91-45ed-8dc9-adcf08a156f8" providerId="AD" clId="Web-{0182416F-A368-B237-28B9-FE6ADFF9E8B0}" dt="2025-02-11T00:00:00.955" v="394"/>
          <ac:spMkLst>
            <pc:docMk/>
            <pc:sldMk cId="2352480484" sldId="261"/>
            <ac:spMk id="62" creationId="{7B215918-D91F-4400-9B09-7A10DF08E588}"/>
          </ac:spMkLst>
        </pc:spChg>
        <pc:spChg chg="add del">
          <ac:chgData name="Perez, Lupe" userId="S::perezg21@students.ecu.edu::3e32962a-1c91-45ed-8dc9-adcf08a156f8" providerId="AD" clId="Web-{0182416F-A368-B237-28B9-FE6ADFF9E8B0}" dt="2025-02-11T00:00:00.955" v="394"/>
          <ac:spMkLst>
            <pc:docMk/>
            <pc:sldMk cId="2352480484" sldId="261"/>
            <ac:spMk id="64" creationId="{41249EA5-A842-4C62-8732-51C48F88B6AD}"/>
          </ac:spMkLst>
        </pc:spChg>
        <pc:spChg chg="add del">
          <ac:chgData name="Perez, Lupe" userId="S::perezg21@students.ecu.edu::3e32962a-1c91-45ed-8dc9-adcf08a156f8" providerId="AD" clId="Web-{0182416F-A368-B237-28B9-FE6ADFF9E8B0}" dt="2025-02-11T00:00:54.629" v="408"/>
          <ac:spMkLst>
            <pc:docMk/>
            <pc:sldMk cId="2352480484" sldId="261"/>
            <ac:spMk id="70" creationId="{4F71A406-3CB7-4E4D-B434-24E6AA4F3997}"/>
          </ac:spMkLst>
        </pc:spChg>
        <pc:spChg chg="add">
          <ac:chgData name="Perez, Lupe" userId="S::perezg21@students.ecu.edu::3e32962a-1c91-45ed-8dc9-adcf08a156f8" providerId="AD" clId="Web-{0182416F-A368-B237-28B9-FE6ADFF9E8B0}" dt="2025-02-11T00:00:54.629" v="408"/>
          <ac:spMkLst>
            <pc:docMk/>
            <pc:sldMk cId="2352480484" sldId="261"/>
            <ac:spMk id="87" creationId="{4F71A406-3CB7-4E4D-B434-24E6AA4F3997}"/>
          </ac:spMkLst>
        </pc:spChg>
        <pc:grpChg chg="add del">
          <ac:chgData name="Perez, Lupe" userId="S::perezg21@students.ecu.edu::3e32962a-1c91-45ed-8dc9-adcf08a156f8" providerId="AD" clId="Web-{0182416F-A368-B237-28B9-FE6ADFF9E8B0}" dt="2025-02-10T23:55:26.337" v="384"/>
          <ac:grpSpMkLst>
            <pc:docMk/>
            <pc:sldMk cId="2352480484" sldId="261"/>
            <ac:grpSpMk id="9" creationId="{6CC33B2B-B475-4189-BA8F-3CF8248DC685}"/>
          </ac:grpSpMkLst>
        </pc:grpChg>
        <pc:grpChg chg="add del">
          <ac:chgData name="Perez, Lupe" userId="S::perezg21@students.ecu.edu::3e32962a-1c91-45ed-8dc9-adcf08a156f8" providerId="AD" clId="Web-{0182416F-A368-B237-28B9-FE6ADFF9E8B0}" dt="2025-02-10T23:55:30.494" v="386"/>
          <ac:grpSpMkLst>
            <pc:docMk/>
            <pc:sldMk cId="2352480484" sldId="261"/>
            <ac:grpSpMk id="22" creationId="{3DFBBA17-68C1-41F9-89F3-78F3F2DB97BC}"/>
          </ac:grpSpMkLst>
        </pc:grpChg>
        <pc:grpChg chg="add del">
          <ac:chgData name="Perez, Lupe" userId="S::perezg21@students.ecu.edu::3e32962a-1c91-45ed-8dc9-adcf08a156f8" providerId="AD" clId="Web-{0182416F-A368-B237-28B9-FE6ADFF9E8B0}" dt="2025-02-10T23:55:32.478" v="388"/>
          <ac:grpSpMkLst>
            <pc:docMk/>
            <pc:sldMk cId="2352480484" sldId="261"/>
            <ac:grpSpMk id="24" creationId="{6CC33B2B-B475-4189-BA8F-3CF8248DC685}"/>
          </ac:grpSpMkLst>
        </pc:grpChg>
        <pc:grpChg chg="add del">
          <ac:chgData name="Perez, Lupe" userId="S::perezg21@students.ecu.edu::3e32962a-1c91-45ed-8dc9-adcf08a156f8" providerId="AD" clId="Web-{0182416F-A368-B237-28B9-FE6ADFF9E8B0}" dt="2025-02-11T00:00:03.487" v="397"/>
          <ac:grpSpMkLst>
            <pc:docMk/>
            <pc:sldMk cId="2352480484" sldId="261"/>
            <ac:grpSpMk id="26" creationId="{3DFBBA17-68C1-41F9-89F3-78F3F2DB97BC}"/>
          </ac:grpSpMkLst>
        </pc:grpChg>
        <pc:grpChg chg="add del">
          <ac:chgData name="Perez, Lupe" userId="S::perezg21@students.ecu.edu::3e32962a-1c91-45ed-8dc9-adcf08a156f8" providerId="AD" clId="Web-{0182416F-A368-B237-28B9-FE6ADFF9E8B0}" dt="2025-02-10T23:59:51.580" v="392"/>
          <ac:grpSpMkLst>
            <pc:docMk/>
            <pc:sldMk cId="2352480484" sldId="261"/>
            <ac:grpSpMk id="32" creationId="{3DFBBA17-68C1-41F9-89F3-78F3F2DB97BC}"/>
          </ac:grpSpMkLst>
        </pc:grpChg>
        <pc:grpChg chg="add del">
          <ac:chgData name="Perez, Lupe" userId="S::perezg21@students.ecu.edu::3e32962a-1c91-45ed-8dc9-adcf08a156f8" providerId="AD" clId="Web-{0182416F-A368-B237-28B9-FE6ADFF9E8B0}" dt="2025-02-11T00:00:03.471" v="396"/>
          <ac:grpSpMkLst>
            <pc:docMk/>
            <pc:sldMk cId="2352480484" sldId="261"/>
            <ac:grpSpMk id="66" creationId="{3DFBBA17-68C1-41F9-89F3-78F3F2DB97BC}"/>
          </ac:grpSpMkLst>
        </pc:grpChg>
        <pc:grpChg chg="add del">
          <ac:chgData name="Perez, Lupe" userId="S::perezg21@students.ecu.edu::3e32962a-1c91-45ed-8dc9-adcf08a156f8" providerId="AD" clId="Web-{0182416F-A368-B237-28B9-FE6ADFF9E8B0}" dt="2025-02-11T00:00:54.629" v="408"/>
          <ac:grpSpMkLst>
            <pc:docMk/>
            <pc:sldMk cId="2352480484" sldId="261"/>
            <ac:grpSpMk id="69" creationId="{3DFBBA17-68C1-41F9-89F3-78F3F2DB97BC}"/>
          </ac:grpSpMkLst>
        </pc:grpChg>
        <pc:grpChg chg="add">
          <ac:chgData name="Perez, Lupe" userId="S::perezg21@students.ecu.edu::3e32962a-1c91-45ed-8dc9-adcf08a156f8" providerId="AD" clId="Web-{0182416F-A368-B237-28B9-FE6ADFF9E8B0}" dt="2025-02-11T00:00:54.629" v="408"/>
          <ac:grpSpMkLst>
            <pc:docMk/>
            <pc:sldMk cId="2352480484" sldId="261"/>
            <ac:grpSpMk id="75" creationId="{3DFBBA17-68C1-41F9-89F3-78F3F2DB97BC}"/>
          </ac:grpSpMkLst>
        </pc:grpChg>
        <pc:picChg chg="mod">
          <ac:chgData name="Perez, Lupe" userId="S::perezg21@students.ecu.edu::3e32962a-1c91-45ed-8dc9-adcf08a156f8" providerId="AD" clId="Web-{0182416F-A368-B237-28B9-FE6ADFF9E8B0}" dt="2025-02-11T00:01:01.067" v="409" actId="1076"/>
          <ac:picMkLst>
            <pc:docMk/>
            <pc:sldMk cId="2352480484" sldId="261"/>
            <ac:picMk id="3" creationId="{81F34C15-CBA6-1BDD-76DA-17CE9E6D03E2}"/>
          </ac:picMkLst>
        </pc:picChg>
        <pc:picChg chg="mod">
          <ac:chgData name="Perez, Lupe" userId="S::perezg21@students.ecu.edu::3e32962a-1c91-45ed-8dc9-adcf08a156f8" providerId="AD" clId="Web-{0182416F-A368-B237-28B9-FE6ADFF9E8B0}" dt="2025-02-11T00:01:02.676" v="410" actId="1076"/>
          <ac:picMkLst>
            <pc:docMk/>
            <pc:sldMk cId="2352480484" sldId="261"/>
            <ac:picMk id="4" creationId="{84EC718F-5986-C531-65F8-E9B898C98E06}"/>
          </ac:picMkLst>
        </pc:picChg>
        <pc:cxnChg chg="add del">
          <ac:chgData name="Perez, Lupe" userId="S::perezg21@students.ecu.edu::3e32962a-1c91-45ed-8dc9-adcf08a156f8" providerId="AD" clId="Web-{0182416F-A368-B237-28B9-FE6ADFF9E8B0}" dt="2025-02-11T00:00:03.471" v="396"/>
          <ac:cxnSpMkLst>
            <pc:docMk/>
            <pc:sldMk cId="2352480484" sldId="261"/>
            <ac:cxnSpMk id="67" creationId="{44ECB373-FE53-4714-8BA6-043C52FC07AD}"/>
          </ac:cxnSpMkLst>
        </pc:cxnChg>
      </pc:sldChg>
      <pc:sldChg chg="addSp delSp modSp mod setBg modClrScheme chgLayout">
        <pc:chgData name="Perez, Lupe" userId="S::perezg21@students.ecu.edu::3e32962a-1c91-45ed-8dc9-adcf08a156f8" providerId="AD" clId="Web-{0182416F-A368-B237-28B9-FE6ADFF9E8B0}" dt="2025-02-10T23:47:56.417" v="350"/>
        <pc:sldMkLst>
          <pc:docMk/>
          <pc:sldMk cId="136660829" sldId="262"/>
        </pc:sldMkLst>
        <pc:spChg chg="mod ord">
          <ac:chgData name="Perez, Lupe" userId="S::perezg21@students.ecu.edu::3e32962a-1c91-45ed-8dc9-adcf08a156f8" providerId="AD" clId="Web-{0182416F-A368-B237-28B9-FE6ADFF9E8B0}" dt="2025-02-10T23:47:56.417" v="350"/>
          <ac:spMkLst>
            <pc:docMk/>
            <pc:sldMk cId="136660829" sldId="262"/>
            <ac:spMk id="2" creationId="{9BFE81A6-D8A2-D5FD-2E84-A91528D65B60}"/>
          </ac:spMkLst>
        </pc:spChg>
        <pc:spChg chg="del mod ord">
          <ac:chgData name="Perez, Lupe" userId="S::perezg21@students.ecu.edu::3e32962a-1c91-45ed-8dc9-adcf08a156f8" providerId="AD" clId="Web-{0182416F-A368-B237-28B9-FE6ADFF9E8B0}" dt="2025-02-10T23:47:56.417" v="350"/>
          <ac:spMkLst>
            <pc:docMk/>
            <pc:sldMk cId="136660829" sldId="262"/>
            <ac:spMk id="3" creationId="{79D46366-EDF4-6508-D338-CD708F4BEB86}"/>
          </ac:spMkLst>
        </pc:spChg>
        <pc:spChg chg="add">
          <ac:chgData name="Perez, Lupe" userId="S::perezg21@students.ecu.edu::3e32962a-1c91-45ed-8dc9-adcf08a156f8" providerId="AD" clId="Web-{0182416F-A368-B237-28B9-FE6ADFF9E8B0}" dt="2025-02-10T23:47:56.417" v="350"/>
          <ac:spMkLst>
            <pc:docMk/>
            <pc:sldMk cId="136660829" sldId="262"/>
            <ac:spMk id="9" creationId="{CB5AA8A5-25CC-4295-892F-367FCDAF2BF6}"/>
          </ac:spMkLst>
        </pc:spChg>
        <pc:spChg chg="add">
          <ac:chgData name="Perez, Lupe" userId="S::perezg21@students.ecu.edu::3e32962a-1c91-45ed-8dc9-adcf08a156f8" providerId="AD" clId="Web-{0182416F-A368-B237-28B9-FE6ADFF9E8B0}" dt="2025-02-10T23:47:56.417" v="350"/>
          <ac:spMkLst>
            <pc:docMk/>
            <pc:sldMk cId="136660829" sldId="262"/>
            <ac:spMk id="22" creationId="{24C6BC13-FB1E-48CC-B421-3D06039728B4}"/>
          </ac:spMkLst>
        </pc:spChg>
        <pc:grpChg chg="add">
          <ac:chgData name="Perez, Lupe" userId="S::perezg21@students.ecu.edu::3e32962a-1c91-45ed-8dc9-adcf08a156f8" providerId="AD" clId="Web-{0182416F-A368-B237-28B9-FE6ADFF9E8B0}" dt="2025-02-10T23:47:56.417" v="350"/>
          <ac:grpSpMkLst>
            <pc:docMk/>
            <pc:sldMk cId="136660829" sldId="262"/>
            <ac:grpSpMk id="11" creationId="{09DD65AA-8280-4962-92F3-DF1CB53349DB}"/>
          </ac:grpSpMkLst>
        </pc:grpChg>
        <pc:graphicFrameChg chg="add">
          <ac:chgData name="Perez, Lupe" userId="S::perezg21@students.ecu.edu::3e32962a-1c91-45ed-8dc9-adcf08a156f8" providerId="AD" clId="Web-{0182416F-A368-B237-28B9-FE6ADFF9E8B0}" dt="2025-02-10T23:47:56.417" v="350"/>
          <ac:graphicFrameMkLst>
            <pc:docMk/>
            <pc:sldMk cId="136660829" sldId="262"/>
            <ac:graphicFrameMk id="5" creationId="{DF2D907E-5421-E17E-7318-3091E33AB77F}"/>
          </ac:graphicFrameMkLst>
        </pc:graphicFrameChg>
      </pc:sldChg>
      <pc:sldChg chg="addSp delSp modSp mod setBg modClrScheme chgLayout">
        <pc:chgData name="Perez, Lupe" userId="S::perezg21@students.ecu.edu::3e32962a-1c91-45ed-8dc9-adcf08a156f8" providerId="AD" clId="Web-{0182416F-A368-B237-28B9-FE6ADFF9E8B0}" dt="2025-02-10T23:47:39.073" v="349" actId="1076"/>
        <pc:sldMkLst>
          <pc:docMk/>
          <pc:sldMk cId="4058969525" sldId="263"/>
        </pc:sldMkLst>
        <pc:spChg chg="mod ord">
          <ac:chgData name="Perez, Lupe" userId="S::perezg21@students.ecu.edu::3e32962a-1c91-45ed-8dc9-adcf08a156f8" providerId="AD" clId="Web-{0182416F-A368-B237-28B9-FE6ADFF9E8B0}" dt="2025-02-10T23:47:26.010" v="348"/>
          <ac:spMkLst>
            <pc:docMk/>
            <pc:sldMk cId="4058969525" sldId="263"/>
            <ac:spMk id="2" creationId="{4690508A-08EE-A043-CDED-5783173DA782}"/>
          </ac:spMkLst>
        </pc:spChg>
        <pc:spChg chg="del mod ord">
          <ac:chgData name="Perez, Lupe" userId="S::perezg21@students.ecu.edu::3e32962a-1c91-45ed-8dc9-adcf08a156f8" providerId="AD" clId="Web-{0182416F-A368-B237-28B9-FE6ADFF9E8B0}" dt="2025-02-10T23:47:26.010" v="348"/>
          <ac:spMkLst>
            <pc:docMk/>
            <pc:sldMk cId="4058969525" sldId="263"/>
            <ac:spMk id="3" creationId="{746F9B86-0F46-AA22-E518-C8F83A792F03}"/>
          </ac:spMkLst>
        </pc:spChg>
        <pc:spChg chg="add">
          <ac:chgData name="Perez, Lupe" userId="S::perezg21@students.ecu.edu::3e32962a-1c91-45ed-8dc9-adcf08a156f8" providerId="AD" clId="Web-{0182416F-A368-B237-28B9-FE6ADFF9E8B0}" dt="2025-02-10T23:47:26.010" v="348"/>
          <ac:spMkLst>
            <pc:docMk/>
            <pc:sldMk cId="4058969525" sldId="263"/>
            <ac:spMk id="9" creationId="{45B71F80-1F92-4074-84D9-16A062B215B3}"/>
          </ac:spMkLst>
        </pc:spChg>
        <pc:spChg chg="add">
          <ac:chgData name="Perez, Lupe" userId="S::perezg21@students.ecu.edu::3e32962a-1c91-45ed-8dc9-adcf08a156f8" providerId="AD" clId="Web-{0182416F-A368-B237-28B9-FE6ADFF9E8B0}" dt="2025-02-10T23:47:26.010" v="348"/>
          <ac:spMkLst>
            <pc:docMk/>
            <pc:sldMk cId="4058969525" sldId="263"/>
            <ac:spMk id="11" creationId="{7209C9DA-6E0D-46D9-8275-C52222D8CCAC}"/>
          </ac:spMkLst>
        </pc:spChg>
        <pc:spChg chg="add">
          <ac:chgData name="Perez, Lupe" userId="S::perezg21@students.ecu.edu::3e32962a-1c91-45ed-8dc9-adcf08a156f8" providerId="AD" clId="Web-{0182416F-A368-B237-28B9-FE6ADFF9E8B0}" dt="2025-02-10T23:47:26.010" v="348"/>
          <ac:spMkLst>
            <pc:docMk/>
            <pc:sldMk cId="4058969525" sldId="263"/>
            <ac:spMk id="13" creationId="{3EB57A4D-E0D0-46DA-B339-F24CA46FA70B}"/>
          </ac:spMkLst>
        </pc:spChg>
        <pc:graphicFrameChg chg="add mod">
          <ac:chgData name="Perez, Lupe" userId="S::perezg21@students.ecu.edu::3e32962a-1c91-45ed-8dc9-adcf08a156f8" providerId="AD" clId="Web-{0182416F-A368-B237-28B9-FE6ADFF9E8B0}" dt="2025-02-10T23:47:39.073" v="349" actId="1076"/>
          <ac:graphicFrameMkLst>
            <pc:docMk/>
            <pc:sldMk cId="4058969525" sldId="263"/>
            <ac:graphicFrameMk id="5" creationId="{FF04875F-34FE-EDF2-9A59-A88C3F309AF7}"/>
          </ac:graphicFrameMkLst>
        </pc:graphicFrameChg>
      </pc:sldChg>
      <pc:sldChg chg="addSp delSp modSp mod setBg modClrScheme chgLayout">
        <pc:chgData name="Perez, Lupe" userId="S::perezg21@students.ecu.edu::3e32962a-1c91-45ed-8dc9-adcf08a156f8" providerId="AD" clId="Web-{0182416F-A368-B237-28B9-FE6ADFF9E8B0}" dt="2025-02-10T23:53:53.569" v="382"/>
        <pc:sldMkLst>
          <pc:docMk/>
          <pc:sldMk cId="3184804322" sldId="264"/>
        </pc:sldMkLst>
        <pc:spChg chg="mod ord">
          <ac:chgData name="Perez, Lupe" userId="S::perezg21@students.ecu.edu::3e32962a-1c91-45ed-8dc9-adcf08a156f8" providerId="AD" clId="Web-{0182416F-A368-B237-28B9-FE6ADFF9E8B0}" dt="2025-02-10T23:53:53.569" v="382"/>
          <ac:spMkLst>
            <pc:docMk/>
            <pc:sldMk cId="3184804322" sldId="264"/>
            <ac:spMk id="2" creationId="{39C5B44D-4F0F-5880-7181-3EF999592060}"/>
          </ac:spMkLst>
        </pc:spChg>
        <pc:spChg chg="add del mod ord">
          <ac:chgData name="Perez, Lupe" userId="S::perezg21@students.ecu.edu::3e32962a-1c91-45ed-8dc9-adcf08a156f8" providerId="AD" clId="Web-{0182416F-A368-B237-28B9-FE6ADFF9E8B0}" dt="2025-02-10T23:53:53.569" v="382"/>
          <ac:spMkLst>
            <pc:docMk/>
            <pc:sldMk cId="3184804322" sldId="264"/>
            <ac:spMk id="3" creationId="{95110DF4-AE88-3D8D-EDD4-F37ECBB70144}"/>
          </ac:spMkLst>
        </pc:spChg>
        <pc:spChg chg="add del">
          <ac:chgData name="Perez, Lupe" userId="S::perezg21@students.ecu.edu::3e32962a-1c91-45ed-8dc9-adcf08a156f8" providerId="AD" clId="Web-{0182416F-A368-B237-28B9-FE6ADFF9E8B0}" dt="2025-02-10T23:53:53.506" v="381"/>
          <ac:spMkLst>
            <pc:docMk/>
            <pc:sldMk cId="3184804322" sldId="264"/>
            <ac:spMk id="9" creationId="{2D94F95D-89EF-455B-9F54-0F4231363A8B}"/>
          </ac:spMkLst>
        </pc:spChg>
        <pc:spChg chg="add del">
          <ac:chgData name="Perez, Lupe" userId="S::perezg21@students.ecu.edu::3e32962a-1c91-45ed-8dc9-adcf08a156f8" providerId="AD" clId="Web-{0182416F-A368-B237-28B9-FE6ADFF9E8B0}" dt="2025-02-10T23:53:53.506" v="381"/>
          <ac:spMkLst>
            <pc:docMk/>
            <pc:sldMk cId="3184804322" sldId="264"/>
            <ac:spMk id="22" creationId="{A1AE21A0-AA96-4557-AB48-66255CF0AD7F}"/>
          </ac:spMkLst>
        </pc:spChg>
        <pc:spChg chg="add">
          <ac:chgData name="Perez, Lupe" userId="S::perezg21@students.ecu.edu::3e32962a-1c91-45ed-8dc9-adcf08a156f8" providerId="AD" clId="Web-{0182416F-A368-B237-28B9-FE6ADFF9E8B0}" dt="2025-02-10T23:53:53.569" v="382"/>
          <ac:spMkLst>
            <pc:docMk/>
            <pc:sldMk cId="3184804322" sldId="264"/>
            <ac:spMk id="24" creationId="{CB5AA8A5-25CC-4295-892F-367FCDAF2BF6}"/>
          </ac:spMkLst>
        </pc:spChg>
        <pc:spChg chg="add">
          <ac:chgData name="Perez, Lupe" userId="S::perezg21@students.ecu.edu::3e32962a-1c91-45ed-8dc9-adcf08a156f8" providerId="AD" clId="Web-{0182416F-A368-B237-28B9-FE6ADFF9E8B0}" dt="2025-02-10T23:53:53.569" v="382"/>
          <ac:spMkLst>
            <pc:docMk/>
            <pc:sldMk cId="3184804322" sldId="264"/>
            <ac:spMk id="26" creationId="{24C6BC13-FB1E-48CC-B421-3D06039728B4}"/>
          </ac:spMkLst>
        </pc:spChg>
        <pc:grpChg chg="add del">
          <ac:chgData name="Perez, Lupe" userId="S::perezg21@students.ecu.edu::3e32962a-1c91-45ed-8dc9-adcf08a156f8" providerId="AD" clId="Web-{0182416F-A368-B237-28B9-FE6ADFF9E8B0}" dt="2025-02-10T23:53:53.506" v="381"/>
          <ac:grpSpMkLst>
            <pc:docMk/>
            <pc:sldMk cId="3184804322" sldId="264"/>
            <ac:grpSpMk id="11" creationId="{612B9F8D-6DD1-481E-8CCE-81A7EEB15F57}"/>
          </ac:grpSpMkLst>
        </pc:grpChg>
        <pc:grpChg chg="add">
          <ac:chgData name="Perez, Lupe" userId="S::perezg21@students.ecu.edu::3e32962a-1c91-45ed-8dc9-adcf08a156f8" providerId="AD" clId="Web-{0182416F-A368-B237-28B9-FE6ADFF9E8B0}" dt="2025-02-10T23:53:53.569" v="382"/>
          <ac:grpSpMkLst>
            <pc:docMk/>
            <pc:sldMk cId="3184804322" sldId="264"/>
            <ac:grpSpMk id="25" creationId="{09DD65AA-8280-4962-92F3-DF1CB53349DB}"/>
          </ac:grpSpMkLst>
        </pc:grpChg>
        <pc:graphicFrameChg chg="add del">
          <ac:chgData name="Perez, Lupe" userId="S::perezg21@students.ecu.edu::3e32962a-1c91-45ed-8dc9-adcf08a156f8" providerId="AD" clId="Web-{0182416F-A368-B237-28B9-FE6ADFF9E8B0}" dt="2025-02-10T23:53:53.506" v="381"/>
          <ac:graphicFrameMkLst>
            <pc:docMk/>
            <pc:sldMk cId="3184804322" sldId="264"/>
            <ac:graphicFrameMk id="5" creationId="{1EFE0A8C-AA89-220B-3C3B-787AC89D7340}"/>
          </ac:graphicFrameMkLst>
        </pc:graphicFrameChg>
        <pc:graphicFrameChg chg="add">
          <ac:chgData name="Perez, Lupe" userId="S::perezg21@students.ecu.edu::3e32962a-1c91-45ed-8dc9-adcf08a156f8" providerId="AD" clId="Web-{0182416F-A368-B237-28B9-FE6ADFF9E8B0}" dt="2025-02-10T23:53:53.569" v="382"/>
          <ac:graphicFrameMkLst>
            <pc:docMk/>
            <pc:sldMk cId="3184804322" sldId="264"/>
            <ac:graphicFrameMk id="27" creationId="{D2DE6B1E-DA0F-5CAE-4FD2-3E79D1F518FB}"/>
          </ac:graphicFrameMkLst>
        </pc:graphicFrameChg>
      </pc:sldChg>
      <pc:sldChg chg="addSp delSp modSp mod setBg modClrScheme chgLayout">
        <pc:chgData name="Perez, Lupe" userId="S::perezg21@students.ecu.edu::3e32962a-1c91-45ed-8dc9-adcf08a156f8" providerId="AD" clId="Web-{0182416F-A368-B237-28B9-FE6ADFF9E8B0}" dt="2025-02-10T23:52:44.176" v="372"/>
        <pc:sldMkLst>
          <pc:docMk/>
          <pc:sldMk cId="3355300241" sldId="265"/>
        </pc:sldMkLst>
        <pc:spChg chg="mod ord">
          <ac:chgData name="Perez, Lupe" userId="S::perezg21@students.ecu.edu::3e32962a-1c91-45ed-8dc9-adcf08a156f8" providerId="AD" clId="Web-{0182416F-A368-B237-28B9-FE6ADFF9E8B0}" dt="2025-02-10T23:52:44.176" v="372"/>
          <ac:spMkLst>
            <pc:docMk/>
            <pc:sldMk cId="3355300241" sldId="265"/>
            <ac:spMk id="2" creationId="{4D1450E6-3948-FAF5-DDD3-DE9DC0BD58CE}"/>
          </ac:spMkLst>
        </pc:spChg>
        <pc:spChg chg="del mod ord">
          <ac:chgData name="Perez, Lupe" userId="S::perezg21@students.ecu.edu::3e32962a-1c91-45ed-8dc9-adcf08a156f8" providerId="AD" clId="Web-{0182416F-A368-B237-28B9-FE6ADFF9E8B0}" dt="2025-02-10T23:52:44.176" v="372"/>
          <ac:spMkLst>
            <pc:docMk/>
            <pc:sldMk cId="3355300241" sldId="265"/>
            <ac:spMk id="3" creationId="{EF60B8BD-19E5-BD32-DF54-422856BFBF0D}"/>
          </ac:spMkLst>
        </pc:spChg>
        <pc:spChg chg="add">
          <ac:chgData name="Perez, Lupe" userId="S::perezg21@students.ecu.edu::3e32962a-1c91-45ed-8dc9-adcf08a156f8" providerId="AD" clId="Web-{0182416F-A368-B237-28B9-FE6ADFF9E8B0}" dt="2025-02-10T23:52:44.176" v="372"/>
          <ac:spMkLst>
            <pc:docMk/>
            <pc:sldMk cId="3355300241" sldId="265"/>
            <ac:spMk id="9" creationId="{45B71F80-1F92-4074-84D9-16A062B215B3}"/>
          </ac:spMkLst>
        </pc:spChg>
        <pc:spChg chg="add">
          <ac:chgData name="Perez, Lupe" userId="S::perezg21@students.ecu.edu::3e32962a-1c91-45ed-8dc9-adcf08a156f8" providerId="AD" clId="Web-{0182416F-A368-B237-28B9-FE6ADFF9E8B0}" dt="2025-02-10T23:52:44.176" v="372"/>
          <ac:spMkLst>
            <pc:docMk/>
            <pc:sldMk cId="3355300241" sldId="265"/>
            <ac:spMk id="11" creationId="{7209C9DA-6E0D-46D9-8275-C52222D8CCAC}"/>
          </ac:spMkLst>
        </pc:spChg>
        <pc:spChg chg="add">
          <ac:chgData name="Perez, Lupe" userId="S::perezg21@students.ecu.edu::3e32962a-1c91-45ed-8dc9-adcf08a156f8" providerId="AD" clId="Web-{0182416F-A368-B237-28B9-FE6ADFF9E8B0}" dt="2025-02-10T23:52:44.176" v="372"/>
          <ac:spMkLst>
            <pc:docMk/>
            <pc:sldMk cId="3355300241" sldId="265"/>
            <ac:spMk id="13" creationId="{3EB57A4D-E0D0-46DA-B339-F24CA46FA70B}"/>
          </ac:spMkLst>
        </pc:spChg>
        <pc:graphicFrameChg chg="add">
          <ac:chgData name="Perez, Lupe" userId="S::perezg21@students.ecu.edu::3e32962a-1c91-45ed-8dc9-adcf08a156f8" providerId="AD" clId="Web-{0182416F-A368-B237-28B9-FE6ADFF9E8B0}" dt="2025-02-10T23:52:44.176" v="372"/>
          <ac:graphicFrameMkLst>
            <pc:docMk/>
            <pc:sldMk cId="3355300241" sldId="265"/>
            <ac:graphicFrameMk id="5" creationId="{A153B314-723D-D8ED-41E6-D37DB71CA6F2}"/>
          </ac:graphicFrameMkLst>
        </pc:graphicFrameChg>
      </pc:sldChg>
      <pc:sldChg chg="addSp modSp mod setBg modClrScheme chgLayout">
        <pc:chgData name="Perez, Lupe" userId="S::perezg21@students.ecu.edu::3e32962a-1c91-45ed-8dc9-adcf08a156f8" providerId="AD" clId="Web-{0182416F-A368-B237-28B9-FE6ADFF9E8B0}" dt="2025-02-11T00:44:07.898" v="758" actId="1076"/>
        <pc:sldMkLst>
          <pc:docMk/>
          <pc:sldMk cId="416368951" sldId="266"/>
        </pc:sldMkLst>
        <pc:spChg chg="mod ord">
          <ac:chgData name="Perez, Lupe" userId="S::perezg21@students.ecu.edu::3e32962a-1c91-45ed-8dc9-adcf08a156f8" providerId="AD" clId="Web-{0182416F-A368-B237-28B9-FE6ADFF9E8B0}" dt="2025-02-11T00:44:02.539" v="756" actId="1076"/>
          <ac:spMkLst>
            <pc:docMk/>
            <pc:sldMk cId="416368951" sldId="266"/>
            <ac:spMk id="2" creationId="{386B99E7-05DC-E943-5F37-9CA486720CF6}"/>
          </ac:spMkLst>
        </pc:spChg>
        <pc:spChg chg="mod ord">
          <ac:chgData name="Perez, Lupe" userId="S::perezg21@students.ecu.edu::3e32962a-1c91-45ed-8dc9-adcf08a156f8" providerId="AD" clId="Web-{0182416F-A368-B237-28B9-FE6ADFF9E8B0}" dt="2025-02-11T00:12:11.947" v="456"/>
          <ac:spMkLst>
            <pc:docMk/>
            <pc:sldMk cId="416368951" sldId="266"/>
            <ac:spMk id="3" creationId="{EEAAFF74-12A1-639D-EC4F-DBB15084472F}"/>
          </ac:spMkLst>
        </pc:spChg>
        <pc:spChg chg="mod ord">
          <ac:chgData name="Perez, Lupe" userId="S::perezg21@students.ecu.edu::3e32962a-1c91-45ed-8dc9-adcf08a156f8" providerId="AD" clId="Web-{0182416F-A368-B237-28B9-FE6ADFF9E8B0}" dt="2025-02-11T00:12:11.947" v="456"/>
          <ac:spMkLst>
            <pc:docMk/>
            <pc:sldMk cId="416368951" sldId="266"/>
            <ac:spMk id="4" creationId="{EF17A63E-3594-B1C2-DEB1-EA2DC4273191}"/>
          </ac:spMkLst>
        </pc:spChg>
        <pc:spChg chg="mod ord">
          <ac:chgData name="Perez, Lupe" userId="S::perezg21@students.ecu.edu::3e32962a-1c91-45ed-8dc9-adcf08a156f8" providerId="AD" clId="Web-{0182416F-A368-B237-28B9-FE6ADFF9E8B0}" dt="2025-02-11T00:12:11.947" v="456"/>
          <ac:spMkLst>
            <pc:docMk/>
            <pc:sldMk cId="416368951" sldId="266"/>
            <ac:spMk id="5" creationId="{D329E1C5-1A6C-01F9-42F7-EBA6AE422098}"/>
          </ac:spMkLst>
        </pc:spChg>
        <pc:grpChg chg="add">
          <ac:chgData name="Perez, Lupe" userId="S::perezg21@students.ecu.edu::3e32962a-1c91-45ed-8dc9-adcf08a156f8" providerId="AD" clId="Web-{0182416F-A368-B237-28B9-FE6ADFF9E8B0}" dt="2025-02-11T00:12:11.947" v="456"/>
          <ac:grpSpMkLst>
            <pc:docMk/>
            <pc:sldMk cId="416368951" sldId="266"/>
            <ac:grpSpMk id="13" creationId="{A5AFB369-4673-4727-A7CD-D86AFE0AE069}"/>
          </ac:grpSpMkLst>
        </pc:grpChg>
        <pc:picChg chg="mod ord">
          <ac:chgData name="Perez, Lupe" userId="S::perezg21@students.ecu.edu::3e32962a-1c91-45ed-8dc9-adcf08a156f8" providerId="AD" clId="Web-{0182416F-A368-B237-28B9-FE6ADFF9E8B0}" dt="2025-02-11T00:44:07.898" v="758" actId="1076"/>
          <ac:picMkLst>
            <pc:docMk/>
            <pc:sldMk cId="416368951" sldId="266"/>
            <ac:picMk id="8" creationId="{735A6E8B-598F-C73A-6E28-6397785CCD3D}"/>
          </ac:picMkLst>
        </pc:picChg>
      </pc:sldChg>
      <pc:sldChg chg="modSp mod modClrScheme chgLayout">
        <pc:chgData name="Perez, Lupe" userId="S::perezg21@students.ecu.edu::3e32962a-1c91-45ed-8dc9-adcf08a156f8" providerId="AD" clId="Web-{0182416F-A368-B237-28B9-FE6ADFF9E8B0}" dt="2025-02-10T23:38:07.102" v="213"/>
        <pc:sldMkLst>
          <pc:docMk/>
          <pc:sldMk cId="621698443" sldId="267"/>
        </pc:sldMkLst>
        <pc:spChg chg="mod ord">
          <ac:chgData name="Perez, Lupe" userId="S::perezg21@students.ecu.edu::3e32962a-1c91-45ed-8dc9-adcf08a156f8" providerId="AD" clId="Web-{0182416F-A368-B237-28B9-FE6ADFF9E8B0}" dt="2025-02-10T23:38:07.102" v="213"/>
          <ac:spMkLst>
            <pc:docMk/>
            <pc:sldMk cId="621698443" sldId="267"/>
            <ac:spMk id="2" creationId="{CDFFE7D7-9B3A-1087-ED9E-68272995A09E}"/>
          </ac:spMkLst>
        </pc:spChg>
        <pc:spChg chg="mod ord">
          <ac:chgData name="Perez, Lupe" userId="S::perezg21@students.ecu.edu::3e32962a-1c91-45ed-8dc9-adcf08a156f8" providerId="AD" clId="Web-{0182416F-A368-B237-28B9-FE6ADFF9E8B0}" dt="2025-02-10T23:38:07.102" v="213"/>
          <ac:spMkLst>
            <pc:docMk/>
            <pc:sldMk cId="621698443" sldId="267"/>
            <ac:spMk id="3" creationId="{CB4A5660-D3BB-CC76-2049-D17DE6AA543C}"/>
          </ac:spMkLst>
        </pc:spChg>
        <pc:spChg chg="mod ord">
          <ac:chgData name="Perez, Lupe" userId="S::perezg21@students.ecu.edu::3e32962a-1c91-45ed-8dc9-adcf08a156f8" providerId="AD" clId="Web-{0182416F-A368-B237-28B9-FE6ADFF9E8B0}" dt="2025-02-10T23:38:07.102" v="213"/>
          <ac:spMkLst>
            <pc:docMk/>
            <pc:sldMk cId="621698443" sldId="267"/>
            <ac:spMk id="4" creationId="{3B5464D9-214E-4F2C-7CD1-48EE1BB94251}"/>
          </ac:spMkLst>
        </pc:spChg>
        <pc:spChg chg="mod ord">
          <ac:chgData name="Perez, Lupe" userId="S::perezg21@students.ecu.edu::3e32962a-1c91-45ed-8dc9-adcf08a156f8" providerId="AD" clId="Web-{0182416F-A368-B237-28B9-FE6ADFF9E8B0}" dt="2025-02-10T23:38:07.102" v="213"/>
          <ac:spMkLst>
            <pc:docMk/>
            <pc:sldMk cId="621698443" sldId="267"/>
            <ac:spMk id="5" creationId="{6F25DE0A-843C-54BE-24E3-271949586D3F}"/>
          </ac:spMkLst>
        </pc:spChg>
      </pc:sldChg>
      <pc:sldChg chg="addSp delSp modSp mod setBg modClrScheme setClrOvrMap chgLayout">
        <pc:chgData name="Perez, Lupe" userId="S::perezg21@students.ecu.edu::3e32962a-1c91-45ed-8dc9-adcf08a156f8" providerId="AD" clId="Web-{0182416F-A368-B237-28B9-FE6ADFF9E8B0}" dt="2025-02-11T00:33:59.238" v="719" actId="14100"/>
        <pc:sldMkLst>
          <pc:docMk/>
          <pc:sldMk cId="3721704169" sldId="268"/>
        </pc:sldMkLst>
        <pc:spChg chg="mod ord">
          <ac:chgData name="Perez, Lupe" userId="S::perezg21@students.ecu.edu::3e32962a-1c91-45ed-8dc9-adcf08a156f8" providerId="AD" clId="Web-{0182416F-A368-B237-28B9-FE6ADFF9E8B0}" dt="2025-02-11T00:33:16.049" v="716"/>
          <ac:spMkLst>
            <pc:docMk/>
            <pc:sldMk cId="3721704169" sldId="268"/>
            <ac:spMk id="2" creationId="{71252DE4-8184-36E8-93DE-580B4FCCDEAB}"/>
          </ac:spMkLst>
        </pc:spChg>
        <pc:spChg chg="mod ord">
          <ac:chgData name="Perez, Lupe" userId="S::perezg21@students.ecu.edu::3e32962a-1c91-45ed-8dc9-adcf08a156f8" providerId="AD" clId="Web-{0182416F-A368-B237-28B9-FE6ADFF9E8B0}" dt="2025-02-11T00:33:59.238" v="719" actId="14100"/>
          <ac:spMkLst>
            <pc:docMk/>
            <pc:sldMk cId="3721704169" sldId="268"/>
            <ac:spMk id="3" creationId="{868F42E4-1A53-A10C-7B37-D08516EA20F1}"/>
          </ac:spMkLst>
        </pc:spChg>
        <pc:spChg chg="mod ord">
          <ac:chgData name="Perez, Lupe" userId="S::perezg21@students.ecu.edu::3e32962a-1c91-45ed-8dc9-adcf08a156f8" providerId="AD" clId="Web-{0182416F-A368-B237-28B9-FE6ADFF9E8B0}" dt="2025-02-11T00:33:16.049" v="716"/>
          <ac:spMkLst>
            <pc:docMk/>
            <pc:sldMk cId="3721704169" sldId="268"/>
            <ac:spMk id="4" creationId="{8CF4FD32-C3F4-4ABE-EC92-BC5196867B96}"/>
          </ac:spMkLst>
        </pc:spChg>
        <pc:spChg chg="mod ord">
          <ac:chgData name="Perez, Lupe" userId="S::perezg21@students.ecu.edu::3e32962a-1c91-45ed-8dc9-adcf08a156f8" providerId="AD" clId="Web-{0182416F-A368-B237-28B9-FE6ADFF9E8B0}" dt="2025-02-11T00:33:16.049" v="716"/>
          <ac:spMkLst>
            <pc:docMk/>
            <pc:sldMk cId="3721704169" sldId="268"/>
            <ac:spMk id="5" creationId="{694CC739-149F-19AB-12BE-2AE0C4573AE9}"/>
          </ac:spMkLst>
        </pc:spChg>
        <pc:spChg chg="mod ord">
          <ac:chgData name="Perez, Lupe" userId="S::perezg21@students.ecu.edu::3e32962a-1c91-45ed-8dc9-adcf08a156f8" providerId="AD" clId="Web-{0182416F-A368-B237-28B9-FE6ADFF9E8B0}" dt="2025-02-11T00:17:33.082" v="536"/>
          <ac:spMkLst>
            <pc:docMk/>
            <pc:sldMk cId="3721704169" sldId="268"/>
            <ac:spMk id="6" creationId="{FE4B60C7-57C9-D643-11C2-27DF463C99D5}"/>
          </ac:spMkLst>
        </pc:spChg>
        <pc:spChg chg="add del">
          <ac:chgData name="Perez, Lupe" userId="S::perezg21@students.ecu.edu::3e32962a-1c91-45ed-8dc9-adcf08a156f8" providerId="AD" clId="Web-{0182416F-A368-B237-28B9-FE6ADFF9E8B0}" dt="2025-02-10T23:46:39.290" v="341"/>
          <ac:spMkLst>
            <pc:docMk/>
            <pc:sldMk cId="3721704169" sldId="268"/>
            <ac:spMk id="18" creationId="{3DAC0C92-199E-475C-9390-119A9B027276}"/>
          </ac:spMkLst>
        </pc:spChg>
        <pc:spChg chg="add del">
          <ac:chgData name="Perez, Lupe" userId="S::perezg21@students.ecu.edu::3e32962a-1c91-45ed-8dc9-adcf08a156f8" providerId="AD" clId="Web-{0182416F-A368-B237-28B9-FE6ADFF9E8B0}" dt="2025-02-10T23:46:39.290" v="341"/>
          <ac:spMkLst>
            <pc:docMk/>
            <pc:sldMk cId="3721704169" sldId="268"/>
            <ac:spMk id="20" creationId="{C4CFB339-0ED8-4FE2-9EF1-6D1375B8499B}"/>
          </ac:spMkLst>
        </pc:spChg>
        <pc:spChg chg="add del">
          <ac:chgData name="Perez, Lupe" userId="S::perezg21@students.ecu.edu::3e32962a-1c91-45ed-8dc9-adcf08a156f8" providerId="AD" clId="Web-{0182416F-A368-B237-28B9-FE6ADFF9E8B0}" dt="2025-02-10T23:46:39.290" v="341"/>
          <ac:spMkLst>
            <pc:docMk/>
            <pc:sldMk cId="3721704169" sldId="268"/>
            <ac:spMk id="22" creationId="{31896C80-2069-4431-9C19-83B913734490}"/>
          </ac:spMkLst>
        </pc:spChg>
        <pc:spChg chg="add del">
          <ac:chgData name="Perez, Lupe" userId="S::perezg21@students.ecu.edu::3e32962a-1c91-45ed-8dc9-adcf08a156f8" providerId="AD" clId="Web-{0182416F-A368-B237-28B9-FE6ADFF9E8B0}" dt="2025-02-10T23:46:39.290" v="341"/>
          <ac:spMkLst>
            <pc:docMk/>
            <pc:sldMk cId="3721704169" sldId="268"/>
            <ac:spMk id="24" creationId="{BF120A21-0841-4823-B0C4-28AEBCEF9B78}"/>
          </ac:spMkLst>
        </pc:spChg>
        <pc:spChg chg="add del">
          <ac:chgData name="Perez, Lupe" userId="S::perezg21@students.ecu.edu::3e32962a-1c91-45ed-8dc9-adcf08a156f8" providerId="AD" clId="Web-{0182416F-A368-B237-28B9-FE6ADFF9E8B0}" dt="2025-02-10T23:46:39.290" v="341"/>
          <ac:spMkLst>
            <pc:docMk/>
            <pc:sldMk cId="3721704169" sldId="268"/>
            <ac:spMk id="26" creationId="{DBB05BAE-BBD3-4289-899F-A6851503C6B0}"/>
          </ac:spMkLst>
        </pc:spChg>
        <pc:spChg chg="add del">
          <ac:chgData name="Perez, Lupe" userId="S::perezg21@students.ecu.edu::3e32962a-1c91-45ed-8dc9-adcf08a156f8" providerId="AD" clId="Web-{0182416F-A368-B237-28B9-FE6ADFF9E8B0}" dt="2025-02-10T23:46:49.180" v="343"/>
          <ac:spMkLst>
            <pc:docMk/>
            <pc:sldMk cId="3721704169" sldId="268"/>
            <ac:spMk id="30" creationId="{E24E972C-8744-4CFA-B783-41EA3CC38199}"/>
          </ac:spMkLst>
        </pc:spChg>
        <pc:spChg chg="del">
          <ac:chgData name="Perez, Lupe" userId="S::perezg21@students.ecu.edu::3e32962a-1c91-45ed-8dc9-adcf08a156f8" providerId="AD" clId="Web-{0182416F-A368-B237-28B9-FE6ADFF9E8B0}" dt="2025-02-10T23:46:49.180" v="343"/>
          <ac:spMkLst>
            <pc:docMk/>
            <pc:sldMk cId="3721704169" sldId="268"/>
            <ac:spMk id="31" creationId="{2A4588C6-4069-4731-BFB4-10F1E6D37842}"/>
          </ac:spMkLst>
        </pc:spChg>
        <pc:spChg chg="add del">
          <ac:chgData name="Perez, Lupe" userId="S::perezg21@students.ecu.edu::3e32962a-1c91-45ed-8dc9-adcf08a156f8" providerId="AD" clId="Web-{0182416F-A368-B237-28B9-FE6ADFF9E8B0}" dt="2025-02-10T23:46:49.180" v="343"/>
          <ac:spMkLst>
            <pc:docMk/>
            <pc:sldMk cId="3721704169" sldId="268"/>
            <ac:spMk id="32" creationId="{C7C88F2E-E233-48BA-B85F-D06BA522B790}"/>
          </ac:spMkLst>
        </pc:spChg>
        <pc:spChg chg="add del">
          <ac:chgData name="Perez, Lupe" userId="S::perezg21@students.ecu.edu::3e32962a-1c91-45ed-8dc9-adcf08a156f8" providerId="AD" clId="Web-{0182416F-A368-B237-28B9-FE6ADFF9E8B0}" dt="2025-02-10T23:46:49.180" v="343"/>
          <ac:spMkLst>
            <pc:docMk/>
            <pc:sldMk cId="3721704169" sldId="268"/>
            <ac:spMk id="36" creationId="{4E93B92B-0DD5-4277-9D69-972ABADC3559}"/>
          </ac:spMkLst>
        </pc:spChg>
        <pc:spChg chg="add del">
          <ac:chgData name="Perez, Lupe" userId="S::perezg21@students.ecu.edu::3e32962a-1c91-45ed-8dc9-adcf08a156f8" providerId="AD" clId="Web-{0182416F-A368-B237-28B9-FE6ADFF9E8B0}" dt="2025-02-10T23:46:49.180" v="343"/>
          <ac:spMkLst>
            <pc:docMk/>
            <pc:sldMk cId="3721704169" sldId="268"/>
            <ac:spMk id="37" creationId="{7CE87768-354E-4E3F-8202-9F387CF50590}"/>
          </ac:spMkLst>
        </pc:spChg>
        <pc:spChg chg="add del">
          <ac:chgData name="Perez, Lupe" userId="S::perezg21@students.ecu.edu::3e32962a-1c91-45ed-8dc9-adcf08a156f8" providerId="AD" clId="Web-{0182416F-A368-B237-28B9-FE6ADFF9E8B0}" dt="2025-02-10T23:46:49.180" v="343"/>
          <ac:spMkLst>
            <pc:docMk/>
            <pc:sldMk cId="3721704169" sldId="268"/>
            <ac:spMk id="38" creationId="{09E5B98F-BD75-4A30-BF72-0A91074702FC}"/>
          </ac:spMkLst>
        </pc:spChg>
        <pc:spChg chg="add del">
          <ac:chgData name="Perez, Lupe" userId="S::perezg21@students.ecu.edu::3e32962a-1c91-45ed-8dc9-adcf08a156f8" providerId="AD" clId="Web-{0182416F-A368-B237-28B9-FE6ADFF9E8B0}" dt="2025-02-10T23:46:49.180" v="343"/>
          <ac:spMkLst>
            <pc:docMk/>
            <pc:sldMk cId="3721704169" sldId="268"/>
            <ac:spMk id="40" creationId="{96DFC7EA-8516-41F1-8ED9-C0A8E1E0862A}"/>
          </ac:spMkLst>
        </pc:spChg>
        <pc:spChg chg="add del">
          <ac:chgData name="Perez, Lupe" userId="S::perezg21@students.ecu.edu::3e32962a-1c91-45ed-8dc9-adcf08a156f8" providerId="AD" clId="Web-{0182416F-A368-B237-28B9-FE6ADFF9E8B0}" dt="2025-02-11T00:07:25.204" v="452"/>
          <ac:spMkLst>
            <pc:docMk/>
            <pc:sldMk cId="3721704169" sldId="268"/>
            <ac:spMk id="42" creationId="{D94A7024-D948-494D-8920-BBA2DA07D15B}"/>
          </ac:spMkLst>
        </pc:spChg>
        <pc:spChg chg="add del">
          <ac:chgData name="Perez, Lupe" userId="S::perezg21@students.ecu.edu::3e32962a-1c91-45ed-8dc9-adcf08a156f8" providerId="AD" clId="Web-{0182416F-A368-B237-28B9-FE6ADFF9E8B0}" dt="2025-02-11T00:07:44.986" v="455"/>
          <ac:spMkLst>
            <pc:docMk/>
            <pc:sldMk cId="3721704169" sldId="268"/>
            <ac:spMk id="51" creationId="{3F088236-D655-4F88-B238-E16762358025}"/>
          </ac:spMkLst>
        </pc:spChg>
        <pc:spChg chg="add del">
          <ac:chgData name="Perez, Lupe" userId="S::perezg21@students.ecu.edu::3e32962a-1c91-45ed-8dc9-adcf08a156f8" providerId="AD" clId="Web-{0182416F-A368-B237-28B9-FE6ADFF9E8B0}" dt="2025-02-11T00:07:44.986" v="455"/>
          <ac:spMkLst>
            <pc:docMk/>
            <pc:sldMk cId="3721704169" sldId="268"/>
            <ac:spMk id="53" creationId="{3DAC0C92-199E-475C-9390-119A9B027276}"/>
          </ac:spMkLst>
        </pc:spChg>
        <pc:spChg chg="add del">
          <ac:chgData name="Perez, Lupe" userId="S::perezg21@students.ecu.edu::3e32962a-1c91-45ed-8dc9-adcf08a156f8" providerId="AD" clId="Web-{0182416F-A368-B237-28B9-FE6ADFF9E8B0}" dt="2025-02-11T00:07:44.986" v="455"/>
          <ac:spMkLst>
            <pc:docMk/>
            <pc:sldMk cId="3721704169" sldId="268"/>
            <ac:spMk id="55" creationId="{C4CFB339-0ED8-4FE2-9EF1-6D1375B8499B}"/>
          </ac:spMkLst>
        </pc:spChg>
        <pc:spChg chg="add del">
          <ac:chgData name="Perez, Lupe" userId="S::perezg21@students.ecu.edu::3e32962a-1c91-45ed-8dc9-adcf08a156f8" providerId="AD" clId="Web-{0182416F-A368-B237-28B9-FE6ADFF9E8B0}" dt="2025-02-11T00:07:44.986" v="455"/>
          <ac:spMkLst>
            <pc:docMk/>
            <pc:sldMk cId="3721704169" sldId="268"/>
            <ac:spMk id="57" creationId="{31896C80-2069-4431-9C19-83B913734490}"/>
          </ac:spMkLst>
        </pc:spChg>
        <pc:spChg chg="add del">
          <ac:chgData name="Perez, Lupe" userId="S::perezg21@students.ecu.edu::3e32962a-1c91-45ed-8dc9-adcf08a156f8" providerId="AD" clId="Web-{0182416F-A368-B237-28B9-FE6ADFF9E8B0}" dt="2025-02-11T00:07:44.986" v="455"/>
          <ac:spMkLst>
            <pc:docMk/>
            <pc:sldMk cId="3721704169" sldId="268"/>
            <ac:spMk id="59" creationId="{BF120A21-0841-4823-B0C4-28AEBCEF9B78}"/>
          </ac:spMkLst>
        </pc:spChg>
        <pc:spChg chg="add del">
          <ac:chgData name="Perez, Lupe" userId="S::perezg21@students.ecu.edu::3e32962a-1c91-45ed-8dc9-adcf08a156f8" providerId="AD" clId="Web-{0182416F-A368-B237-28B9-FE6ADFF9E8B0}" dt="2025-02-11T00:07:44.986" v="455"/>
          <ac:spMkLst>
            <pc:docMk/>
            <pc:sldMk cId="3721704169" sldId="268"/>
            <ac:spMk id="61" creationId="{DBB05BAE-BBD3-4289-899F-A6851503C6B0}"/>
          </ac:spMkLst>
        </pc:spChg>
        <pc:spChg chg="del">
          <ac:chgData name="Perez, Lupe" userId="S::perezg21@students.ecu.edu::3e32962a-1c91-45ed-8dc9-adcf08a156f8" providerId="AD" clId="Web-{0182416F-A368-B237-28B9-FE6ADFF9E8B0}" dt="2025-02-11T00:17:05.722" v="530"/>
          <ac:spMkLst>
            <pc:docMk/>
            <pc:sldMk cId="3721704169" sldId="268"/>
            <ac:spMk id="68" creationId="{3BCB5F6A-9EB0-40B0-9D13-3023E9A20508}"/>
          </ac:spMkLst>
        </pc:spChg>
        <pc:spChg chg="add del">
          <ac:chgData name="Perez, Lupe" userId="S::perezg21@students.ecu.edu::3e32962a-1c91-45ed-8dc9-adcf08a156f8" providerId="AD" clId="Web-{0182416F-A368-B237-28B9-FE6ADFF9E8B0}" dt="2025-02-11T00:17:05.316" v="529"/>
          <ac:spMkLst>
            <pc:docMk/>
            <pc:sldMk cId="3721704169" sldId="268"/>
            <ac:spMk id="75" creationId="{23370524-0FE7-41B4-ABCF-7FB26B6CF1F6}"/>
          </ac:spMkLst>
        </pc:spChg>
        <pc:spChg chg="add del">
          <ac:chgData name="Perez, Lupe" userId="S::perezg21@students.ecu.edu::3e32962a-1c91-45ed-8dc9-adcf08a156f8" providerId="AD" clId="Web-{0182416F-A368-B237-28B9-FE6ADFF9E8B0}" dt="2025-02-11T00:17:05.316" v="529"/>
          <ac:spMkLst>
            <pc:docMk/>
            <pc:sldMk cId="3721704169" sldId="268"/>
            <ac:spMk id="81" creationId="{4E93B92B-0DD5-4277-9D69-972ABADC3559}"/>
          </ac:spMkLst>
        </pc:spChg>
        <pc:spChg chg="add del">
          <ac:chgData name="Perez, Lupe" userId="S::perezg21@students.ecu.edu::3e32962a-1c91-45ed-8dc9-adcf08a156f8" providerId="AD" clId="Web-{0182416F-A368-B237-28B9-FE6ADFF9E8B0}" dt="2025-02-11T00:17:05.316" v="529"/>
          <ac:spMkLst>
            <pc:docMk/>
            <pc:sldMk cId="3721704169" sldId="268"/>
            <ac:spMk id="83" creationId="{7CE87768-354E-4E3F-8202-9F387CF50590}"/>
          </ac:spMkLst>
        </pc:spChg>
        <pc:spChg chg="add del">
          <ac:chgData name="Perez, Lupe" userId="S::perezg21@students.ecu.edu::3e32962a-1c91-45ed-8dc9-adcf08a156f8" providerId="AD" clId="Web-{0182416F-A368-B237-28B9-FE6ADFF9E8B0}" dt="2025-02-11T00:17:05.316" v="529"/>
          <ac:spMkLst>
            <pc:docMk/>
            <pc:sldMk cId="3721704169" sldId="268"/>
            <ac:spMk id="85" creationId="{09E5B98F-BD75-4A30-BF72-0A91074702FC}"/>
          </ac:spMkLst>
        </pc:spChg>
        <pc:spChg chg="add del">
          <ac:chgData name="Perez, Lupe" userId="S::perezg21@students.ecu.edu::3e32962a-1c91-45ed-8dc9-adcf08a156f8" providerId="AD" clId="Web-{0182416F-A368-B237-28B9-FE6ADFF9E8B0}" dt="2025-02-11T00:17:05.316" v="529"/>
          <ac:spMkLst>
            <pc:docMk/>
            <pc:sldMk cId="3721704169" sldId="268"/>
            <ac:spMk id="87" creationId="{8AAB91E3-41BE-4478-BF23-A24D43E146C5}"/>
          </ac:spMkLst>
        </pc:spChg>
        <pc:spChg chg="add del">
          <ac:chgData name="Perez, Lupe" userId="S::perezg21@students.ecu.edu::3e32962a-1c91-45ed-8dc9-adcf08a156f8" providerId="AD" clId="Web-{0182416F-A368-B237-28B9-FE6ADFF9E8B0}" dt="2025-02-11T00:17:05.316" v="529"/>
          <ac:spMkLst>
            <pc:docMk/>
            <pc:sldMk cId="3721704169" sldId="268"/>
            <ac:spMk id="89" creationId="{96DFC7EA-8516-41F1-8ED9-C0A8E1E0862A}"/>
          </ac:spMkLst>
        </pc:spChg>
        <pc:spChg chg="add del">
          <ac:chgData name="Perez, Lupe" userId="S::perezg21@students.ecu.edu::3e32962a-1c91-45ed-8dc9-adcf08a156f8" providerId="AD" clId="Web-{0182416F-A368-B237-28B9-FE6ADFF9E8B0}" dt="2025-02-11T00:17:33.082" v="536"/>
          <ac:spMkLst>
            <pc:docMk/>
            <pc:sldMk cId="3721704169" sldId="268"/>
            <ac:spMk id="95" creationId="{D94A7024-D948-494D-8920-BBA2DA07D15B}"/>
          </ac:spMkLst>
        </pc:spChg>
        <pc:spChg chg="add del">
          <ac:chgData name="Perez, Lupe" userId="S::perezg21@students.ecu.edu::3e32962a-1c91-45ed-8dc9-adcf08a156f8" providerId="AD" clId="Web-{0182416F-A368-B237-28B9-FE6ADFF9E8B0}" dt="2025-02-11T00:33:16.049" v="716"/>
          <ac:spMkLst>
            <pc:docMk/>
            <pc:sldMk cId="3721704169" sldId="268"/>
            <ac:spMk id="100" creationId="{3BCB5F6A-9EB0-40B0-9D13-3023E9A20508}"/>
          </ac:spMkLst>
        </pc:spChg>
        <pc:spChg chg="add">
          <ac:chgData name="Perez, Lupe" userId="S::perezg21@students.ecu.edu::3e32962a-1c91-45ed-8dc9-adcf08a156f8" providerId="AD" clId="Web-{0182416F-A368-B237-28B9-FE6ADFF9E8B0}" dt="2025-02-11T00:33:16.049" v="716"/>
          <ac:spMkLst>
            <pc:docMk/>
            <pc:sldMk cId="3721704169" sldId="268"/>
            <ac:spMk id="109" creationId="{3F088236-D655-4F88-B238-E16762358025}"/>
          </ac:spMkLst>
        </pc:spChg>
        <pc:spChg chg="add">
          <ac:chgData name="Perez, Lupe" userId="S::perezg21@students.ecu.edu::3e32962a-1c91-45ed-8dc9-adcf08a156f8" providerId="AD" clId="Web-{0182416F-A368-B237-28B9-FE6ADFF9E8B0}" dt="2025-02-11T00:33:16.049" v="716"/>
          <ac:spMkLst>
            <pc:docMk/>
            <pc:sldMk cId="3721704169" sldId="268"/>
            <ac:spMk id="111" creationId="{3DAC0C92-199E-475C-9390-119A9B027276}"/>
          </ac:spMkLst>
        </pc:spChg>
        <pc:spChg chg="add">
          <ac:chgData name="Perez, Lupe" userId="S::perezg21@students.ecu.edu::3e32962a-1c91-45ed-8dc9-adcf08a156f8" providerId="AD" clId="Web-{0182416F-A368-B237-28B9-FE6ADFF9E8B0}" dt="2025-02-11T00:33:16.049" v="716"/>
          <ac:spMkLst>
            <pc:docMk/>
            <pc:sldMk cId="3721704169" sldId="268"/>
            <ac:spMk id="113" creationId="{C4CFB339-0ED8-4FE2-9EF1-6D1375B8499B}"/>
          </ac:spMkLst>
        </pc:spChg>
        <pc:spChg chg="add">
          <ac:chgData name="Perez, Lupe" userId="S::perezg21@students.ecu.edu::3e32962a-1c91-45ed-8dc9-adcf08a156f8" providerId="AD" clId="Web-{0182416F-A368-B237-28B9-FE6ADFF9E8B0}" dt="2025-02-11T00:33:16.049" v="716"/>
          <ac:spMkLst>
            <pc:docMk/>
            <pc:sldMk cId="3721704169" sldId="268"/>
            <ac:spMk id="119" creationId="{DBB05BAE-BBD3-4289-899F-A6851503C6B0}"/>
          </ac:spMkLst>
        </pc:spChg>
        <pc:spChg chg="add">
          <ac:chgData name="Perez, Lupe" userId="S::perezg21@students.ecu.edu::3e32962a-1c91-45ed-8dc9-adcf08a156f8" providerId="AD" clId="Web-{0182416F-A368-B237-28B9-FE6ADFF9E8B0}" dt="2025-02-11T00:33:16.049" v="716"/>
          <ac:spMkLst>
            <pc:docMk/>
            <pc:sldMk cId="3721704169" sldId="268"/>
            <ac:spMk id="121" creationId="{9874D11C-36F5-4BBE-A490-019A54E953B0}"/>
          </ac:spMkLst>
        </pc:spChg>
        <pc:picChg chg="add mod ord modCrop">
          <ac:chgData name="Perez, Lupe" userId="S::perezg21@students.ecu.edu::3e32962a-1c91-45ed-8dc9-adcf08a156f8" providerId="AD" clId="Web-{0182416F-A368-B237-28B9-FE6ADFF9E8B0}" dt="2025-02-11T00:33:34.644" v="718"/>
          <ac:picMkLst>
            <pc:docMk/>
            <pc:sldMk cId="3721704169" sldId="268"/>
            <ac:picMk id="7" creationId="{33E48315-E214-792D-80BD-94145D926885}"/>
          </ac:picMkLst>
        </pc:picChg>
      </pc:sldChg>
      <pc:sldChg chg="modSp mod modClrScheme chgLayout">
        <pc:chgData name="Perez, Lupe" userId="S::perezg21@students.ecu.edu::3e32962a-1c91-45ed-8dc9-adcf08a156f8" providerId="AD" clId="Web-{0182416F-A368-B237-28B9-FE6ADFF9E8B0}" dt="2025-02-10T23:38:07.102" v="213"/>
        <pc:sldMkLst>
          <pc:docMk/>
          <pc:sldMk cId="1747926259" sldId="269"/>
        </pc:sldMkLst>
        <pc:spChg chg="mod ord">
          <ac:chgData name="Perez, Lupe" userId="S::perezg21@students.ecu.edu::3e32962a-1c91-45ed-8dc9-adcf08a156f8" providerId="AD" clId="Web-{0182416F-A368-B237-28B9-FE6ADFF9E8B0}" dt="2025-02-10T23:38:07.102" v="213"/>
          <ac:spMkLst>
            <pc:docMk/>
            <pc:sldMk cId="1747926259" sldId="269"/>
            <ac:spMk id="2" creationId="{981A45D7-239C-866D-25B7-CDBE2A268CE5}"/>
          </ac:spMkLst>
        </pc:spChg>
        <pc:spChg chg="mod ord">
          <ac:chgData name="Perez, Lupe" userId="S::perezg21@students.ecu.edu::3e32962a-1c91-45ed-8dc9-adcf08a156f8" providerId="AD" clId="Web-{0182416F-A368-B237-28B9-FE6ADFF9E8B0}" dt="2025-02-10T23:38:07.102" v="213"/>
          <ac:spMkLst>
            <pc:docMk/>
            <pc:sldMk cId="1747926259" sldId="269"/>
            <ac:spMk id="3" creationId="{2247E7BE-322F-9DB0-F41B-ABE69C547C6C}"/>
          </ac:spMkLst>
        </pc:spChg>
        <pc:spChg chg="mod ord">
          <ac:chgData name="Perez, Lupe" userId="S::perezg21@students.ecu.edu::3e32962a-1c91-45ed-8dc9-adcf08a156f8" providerId="AD" clId="Web-{0182416F-A368-B237-28B9-FE6ADFF9E8B0}" dt="2025-02-10T23:38:07.102" v="213"/>
          <ac:spMkLst>
            <pc:docMk/>
            <pc:sldMk cId="1747926259" sldId="269"/>
            <ac:spMk id="4" creationId="{AECEC1AE-B7B9-257E-E01D-F76D9AF30674}"/>
          </ac:spMkLst>
        </pc:spChg>
        <pc:spChg chg="mod ord">
          <ac:chgData name="Perez, Lupe" userId="S::perezg21@students.ecu.edu::3e32962a-1c91-45ed-8dc9-adcf08a156f8" providerId="AD" clId="Web-{0182416F-A368-B237-28B9-FE6ADFF9E8B0}" dt="2025-02-10T23:38:07.102" v="213"/>
          <ac:spMkLst>
            <pc:docMk/>
            <pc:sldMk cId="1747926259" sldId="269"/>
            <ac:spMk id="5" creationId="{C2907B84-22BB-2219-23BF-ADA36D389A9A}"/>
          </ac:spMkLst>
        </pc:spChg>
        <pc:spChg chg="mod ord">
          <ac:chgData name="Perez, Lupe" userId="S::perezg21@students.ecu.edu::3e32962a-1c91-45ed-8dc9-adcf08a156f8" providerId="AD" clId="Web-{0182416F-A368-B237-28B9-FE6ADFF9E8B0}" dt="2025-02-10T23:38:07.102" v="213"/>
          <ac:spMkLst>
            <pc:docMk/>
            <pc:sldMk cId="1747926259" sldId="269"/>
            <ac:spMk id="6" creationId="{6C8146E8-3394-BC39-7FAE-0D96E057DCC2}"/>
          </ac:spMkLst>
        </pc:spChg>
      </pc:sldChg>
      <pc:sldChg chg="addSp delSp modSp mod setBg">
        <pc:chgData name="Perez, Lupe" userId="S::perezg21@students.ecu.edu::3e32962a-1c91-45ed-8dc9-adcf08a156f8" providerId="AD" clId="Web-{0182416F-A368-B237-28B9-FE6ADFF9E8B0}" dt="2025-02-11T01:19:19.808" v="782"/>
        <pc:sldMkLst>
          <pc:docMk/>
          <pc:sldMk cId="3738147828" sldId="270"/>
        </pc:sldMkLst>
        <pc:spChg chg="mod ord">
          <ac:chgData name="Perez, Lupe" userId="S::perezg21@students.ecu.edu::3e32962a-1c91-45ed-8dc9-adcf08a156f8" providerId="AD" clId="Web-{0182416F-A368-B237-28B9-FE6ADFF9E8B0}" dt="2025-02-11T01:19:19.808" v="782"/>
          <ac:spMkLst>
            <pc:docMk/>
            <pc:sldMk cId="3738147828" sldId="270"/>
            <ac:spMk id="2" creationId="{08C74FD8-25A8-3971-6ECB-71531BB4AE0E}"/>
          </ac:spMkLst>
        </pc:spChg>
        <pc:spChg chg="mod">
          <ac:chgData name="Perez, Lupe" userId="S::perezg21@students.ecu.edu::3e32962a-1c91-45ed-8dc9-adcf08a156f8" providerId="AD" clId="Web-{0182416F-A368-B237-28B9-FE6ADFF9E8B0}" dt="2025-02-11T01:19:19.808" v="782"/>
          <ac:spMkLst>
            <pc:docMk/>
            <pc:sldMk cId="3738147828" sldId="270"/>
            <ac:spMk id="3" creationId="{0B0E8638-064A-F864-C18D-3785776C4305}"/>
          </ac:spMkLst>
        </pc:spChg>
        <pc:spChg chg="add del">
          <ac:chgData name="Perez, Lupe" userId="S::perezg21@students.ecu.edu::3e32962a-1c91-45ed-8dc9-adcf08a156f8" providerId="AD" clId="Web-{0182416F-A368-B237-28B9-FE6ADFF9E8B0}" dt="2025-02-11T00:23:35.547" v="707"/>
          <ac:spMkLst>
            <pc:docMk/>
            <pc:sldMk cId="3738147828" sldId="270"/>
            <ac:spMk id="8" creationId="{C52ED567-06B3-4107-9773-BBB6BD78673C}"/>
          </ac:spMkLst>
        </pc:spChg>
        <pc:spChg chg="add del">
          <ac:chgData name="Perez, Lupe" userId="S::perezg21@students.ecu.edu::3e32962a-1c91-45ed-8dc9-adcf08a156f8" providerId="AD" clId="Web-{0182416F-A368-B237-28B9-FE6ADFF9E8B0}" dt="2025-02-11T00:23:35.547" v="707"/>
          <ac:spMkLst>
            <pc:docMk/>
            <pc:sldMk cId="3738147828" sldId="270"/>
            <ac:spMk id="10" creationId="{AF551D8B-3775-4477-88B7-7B7C350D34E4}"/>
          </ac:spMkLst>
        </pc:spChg>
        <pc:spChg chg="add del">
          <ac:chgData name="Perez, Lupe" userId="S::perezg21@students.ecu.edu::3e32962a-1c91-45ed-8dc9-adcf08a156f8" providerId="AD" clId="Web-{0182416F-A368-B237-28B9-FE6ADFF9E8B0}" dt="2025-02-11T00:23:35.547" v="707"/>
          <ac:spMkLst>
            <pc:docMk/>
            <pc:sldMk cId="3738147828" sldId="270"/>
            <ac:spMk id="16" creationId="{BB934D2B-85E2-4375-94EE-B66C16BF7999}"/>
          </ac:spMkLst>
        </pc:spChg>
        <pc:spChg chg="add del">
          <ac:chgData name="Perez, Lupe" userId="S::perezg21@students.ecu.edu::3e32962a-1c91-45ed-8dc9-adcf08a156f8" providerId="AD" clId="Web-{0182416F-A368-B237-28B9-FE6ADFF9E8B0}" dt="2025-02-11T00:23:35.547" v="707"/>
          <ac:spMkLst>
            <pc:docMk/>
            <pc:sldMk cId="3738147828" sldId="270"/>
            <ac:spMk id="18" creationId="{9B445E02-D785-4565-B842-9567BBC09508}"/>
          </ac:spMkLst>
        </pc:spChg>
        <pc:spChg chg="add del">
          <ac:chgData name="Perez, Lupe" userId="S::perezg21@students.ecu.edu::3e32962a-1c91-45ed-8dc9-adcf08a156f8" providerId="AD" clId="Web-{0182416F-A368-B237-28B9-FE6ADFF9E8B0}" dt="2025-02-11T00:23:35.547" v="707"/>
          <ac:spMkLst>
            <pc:docMk/>
            <pc:sldMk cId="3738147828" sldId="270"/>
            <ac:spMk id="20" creationId="{2C153736-D102-4F57-9DE7-615AFC02B0AC}"/>
          </ac:spMkLst>
        </pc:spChg>
        <pc:spChg chg="add del">
          <ac:chgData name="Perez, Lupe" userId="S::perezg21@students.ecu.edu::3e32962a-1c91-45ed-8dc9-adcf08a156f8" providerId="AD" clId="Web-{0182416F-A368-B237-28B9-FE6ADFF9E8B0}" dt="2025-02-11T00:23:35.547" v="707"/>
          <ac:spMkLst>
            <pc:docMk/>
            <pc:sldMk cId="3738147828" sldId="270"/>
            <ac:spMk id="22" creationId="{BA407A52-66F4-4CDE-A726-FF79F3EC342D}"/>
          </ac:spMkLst>
        </pc:spChg>
        <pc:spChg chg="add del">
          <ac:chgData name="Perez, Lupe" userId="S::perezg21@students.ecu.edu::3e32962a-1c91-45ed-8dc9-adcf08a156f8" providerId="AD" clId="Web-{0182416F-A368-B237-28B9-FE6ADFF9E8B0}" dt="2025-02-11T00:23:35.547" v="707"/>
          <ac:spMkLst>
            <pc:docMk/>
            <pc:sldMk cId="3738147828" sldId="270"/>
            <ac:spMk id="24" creationId="{D28FFB34-4FC3-46F5-B900-D3B774FD0BE6}"/>
          </ac:spMkLst>
        </pc:spChg>
        <pc:spChg chg="add del">
          <ac:chgData name="Perez, Lupe" userId="S::perezg21@students.ecu.edu::3e32962a-1c91-45ed-8dc9-adcf08a156f8" providerId="AD" clId="Web-{0182416F-A368-B237-28B9-FE6ADFF9E8B0}" dt="2025-02-11T00:23:35.547" v="707"/>
          <ac:spMkLst>
            <pc:docMk/>
            <pc:sldMk cId="3738147828" sldId="270"/>
            <ac:spMk id="26" creationId="{205F7B13-ACB5-46BE-8070-0431266B183B}"/>
          </ac:spMkLst>
        </pc:spChg>
        <pc:spChg chg="del">
          <ac:chgData name="Perez, Lupe" userId="S::perezg21@students.ecu.edu::3e32962a-1c91-45ed-8dc9-adcf08a156f8" providerId="AD" clId="Web-{0182416F-A368-B237-28B9-FE6ADFF9E8B0}" dt="2025-02-11T00:23:35.547" v="707"/>
          <ac:spMkLst>
            <pc:docMk/>
            <pc:sldMk cId="3738147828" sldId="270"/>
            <ac:spMk id="28" creationId="{D52A0D23-45DD-4DF4-ADE6-A81F409BB9FB}"/>
          </ac:spMkLst>
        </pc:spChg>
        <pc:spChg chg="add del">
          <ac:chgData name="Perez, Lupe" userId="S::perezg21@students.ecu.edu::3e32962a-1c91-45ed-8dc9-adcf08a156f8" providerId="AD" clId="Web-{0182416F-A368-B237-28B9-FE6ADFF9E8B0}" dt="2025-02-11T00:47:45.327" v="770"/>
          <ac:spMkLst>
            <pc:docMk/>
            <pc:sldMk cId="3738147828" sldId="270"/>
            <ac:spMk id="35" creationId="{603AE127-802C-459A-A612-DB85B67F0DC0}"/>
          </ac:spMkLst>
        </pc:spChg>
        <pc:spChg chg="add del">
          <ac:chgData name="Perez, Lupe" userId="S::perezg21@students.ecu.edu::3e32962a-1c91-45ed-8dc9-adcf08a156f8" providerId="AD" clId="Web-{0182416F-A368-B237-28B9-FE6ADFF9E8B0}" dt="2025-02-11T00:47:45.327" v="770"/>
          <ac:spMkLst>
            <pc:docMk/>
            <pc:sldMk cId="3738147828" sldId="270"/>
            <ac:spMk id="37" creationId="{9323D83D-50D6-4040-A58B-FCEA340F886A}"/>
          </ac:spMkLst>
        </pc:spChg>
        <pc:spChg chg="add del">
          <ac:chgData name="Perez, Lupe" userId="S::perezg21@students.ecu.edu::3e32962a-1c91-45ed-8dc9-adcf08a156f8" providerId="AD" clId="Web-{0182416F-A368-B237-28B9-FE6ADFF9E8B0}" dt="2025-02-11T00:47:45.327" v="770"/>
          <ac:spMkLst>
            <pc:docMk/>
            <pc:sldMk cId="3738147828" sldId="270"/>
            <ac:spMk id="41" creationId="{F10FD715-4DCE-4779-B634-EC78315EA213}"/>
          </ac:spMkLst>
        </pc:spChg>
        <pc:spChg chg="add del">
          <ac:chgData name="Perez, Lupe" userId="S::perezg21@students.ecu.edu::3e32962a-1c91-45ed-8dc9-adcf08a156f8" providerId="AD" clId="Web-{0182416F-A368-B237-28B9-FE6ADFF9E8B0}" dt="2025-02-11T01:19:19.808" v="782"/>
          <ac:spMkLst>
            <pc:docMk/>
            <pc:sldMk cId="3738147828" sldId="270"/>
            <ac:spMk id="50" creationId="{3F088236-D655-4F88-B238-E16762358025}"/>
          </ac:spMkLst>
        </pc:spChg>
        <pc:spChg chg="add del">
          <ac:chgData name="Perez, Lupe" userId="S::perezg21@students.ecu.edu::3e32962a-1c91-45ed-8dc9-adcf08a156f8" providerId="AD" clId="Web-{0182416F-A368-B237-28B9-FE6ADFF9E8B0}" dt="2025-02-11T01:19:19.808" v="782"/>
          <ac:spMkLst>
            <pc:docMk/>
            <pc:sldMk cId="3738147828" sldId="270"/>
            <ac:spMk id="52" creationId="{3DAC0C92-199E-475C-9390-119A9B027276}"/>
          </ac:spMkLst>
        </pc:spChg>
        <pc:spChg chg="add del">
          <ac:chgData name="Perez, Lupe" userId="S::perezg21@students.ecu.edu::3e32962a-1c91-45ed-8dc9-adcf08a156f8" providerId="AD" clId="Web-{0182416F-A368-B237-28B9-FE6ADFF9E8B0}" dt="2025-02-11T01:19:19.808" v="782"/>
          <ac:spMkLst>
            <pc:docMk/>
            <pc:sldMk cId="3738147828" sldId="270"/>
            <ac:spMk id="54" creationId="{C4CFB339-0ED8-4FE2-9EF1-6D1375B8499B}"/>
          </ac:spMkLst>
        </pc:spChg>
        <pc:spChg chg="del">
          <ac:chgData name="Perez, Lupe" userId="S::perezg21@students.ecu.edu::3e32962a-1c91-45ed-8dc9-adcf08a156f8" providerId="AD" clId="Web-{0182416F-A368-B237-28B9-FE6ADFF9E8B0}" dt="2025-02-11T01:19:19.808" v="782"/>
          <ac:spMkLst>
            <pc:docMk/>
            <pc:sldMk cId="3738147828" sldId="270"/>
            <ac:spMk id="56" creationId="{31896C80-2069-4431-9C19-83B913734490}"/>
          </ac:spMkLst>
        </pc:spChg>
        <pc:spChg chg="add del">
          <ac:chgData name="Perez, Lupe" userId="S::perezg21@students.ecu.edu::3e32962a-1c91-45ed-8dc9-adcf08a156f8" providerId="AD" clId="Web-{0182416F-A368-B237-28B9-FE6ADFF9E8B0}" dt="2025-02-11T01:19:19.808" v="782"/>
          <ac:spMkLst>
            <pc:docMk/>
            <pc:sldMk cId="3738147828" sldId="270"/>
            <ac:spMk id="58" creationId="{BF120A21-0841-4823-B0C4-28AEBCEF9B78}"/>
          </ac:spMkLst>
        </pc:spChg>
        <pc:spChg chg="add del">
          <ac:chgData name="Perez, Lupe" userId="S::perezg21@students.ecu.edu::3e32962a-1c91-45ed-8dc9-adcf08a156f8" providerId="AD" clId="Web-{0182416F-A368-B237-28B9-FE6ADFF9E8B0}" dt="2025-02-11T01:19:19.808" v="782"/>
          <ac:spMkLst>
            <pc:docMk/>
            <pc:sldMk cId="3738147828" sldId="270"/>
            <ac:spMk id="60" creationId="{DBB05BAE-BBD3-4289-899F-A6851503C6B0}"/>
          </ac:spMkLst>
        </pc:spChg>
        <pc:spChg chg="del">
          <ac:chgData name="Perez, Lupe" userId="S::perezg21@students.ecu.edu::3e32962a-1c91-45ed-8dc9-adcf08a156f8" providerId="AD" clId="Web-{0182416F-A368-B237-28B9-FE6ADFF9E8B0}" dt="2025-02-11T01:19:19.808" v="782"/>
          <ac:spMkLst>
            <pc:docMk/>
            <pc:sldMk cId="3738147828" sldId="270"/>
            <ac:spMk id="62" creationId="{9874D11C-36F5-4BBE-A490-019A54E953B0}"/>
          </ac:spMkLst>
        </pc:spChg>
        <pc:spChg chg="add">
          <ac:chgData name="Perez, Lupe" userId="S::perezg21@students.ecu.edu::3e32962a-1c91-45ed-8dc9-adcf08a156f8" providerId="AD" clId="Web-{0182416F-A368-B237-28B9-FE6ADFF9E8B0}" dt="2025-02-11T01:19:19.808" v="782"/>
          <ac:spMkLst>
            <pc:docMk/>
            <pc:sldMk cId="3738147828" sldId="270"/>
            <ac:spMk id="67" creationId="{3BCB5F6A-9EB0-40B0-9D13-3023E9A20508}"/>
          </ac:spMkLst>
        </pc:spChg>
        <pc:picChg chg="add mod modCrop">
          <ac:chgData name="Perez, Lupe" userId="S::perezg21@students.ecu.edu::3e32962a-1c91-45ed-8dc9-adcf08a156f8" providerId="AD" clId="Web-{0182416F-A368-B237-28B9-FE6ADFF9E8B0}" dt="2025-02-11T00:47:59.452" v="772"/>
          <ac:picMkLst>
            <pc:docMk/>
            <pc:sldMk cId="3738147828" sldId="270"/>
            <ac:picMk id="4" creationId="{B24EF886-3C6F-C8BC-4D82-65006CD4415E}"/>
          </ac:picMkLst>
        </pc:picChg>
        <pc:cxnChg chg="add del">
          <ac:chgData name="Perez, Lupe" userId="S::perezg21@students.ecu.edu::3e32962a-1c91-45ed-8dc9-adcf08a156f8" providerId="AD" clId="Web-{0182416F-A368-B237-28B9-FE6ADFF9E8B0}" dt="2025-02-11T00:25:38.019" v="714"/>
          <ac:cxnSpMkLst>
            <pc:docMk/>
            <pc:sldMk cId="3738147828" sldId="270"/>
            <ac:cxnSpMk id="30" creationId="{0B5F7E3B-C5F1-40E0-A491-558BAFBC1127}"/>
          </ac:cxnSpMkLst>
        </pc:cxnChg>
        <pc:cxnChg chg="add">
          <ac:chgData name="Perez, Lupe" userId="S::perezg21@students.ecu.edu::3e32962a-1c91-45ed-8dc9-adcf08a156f8" providerId="AD" clId="Web-{0182416F-A368-B237-28B9-FE6ADFF9E8B0}" dt="2025-02-11T00:25:38.019" v="714"/>
          <ac:cxnSpMkLst>
            <pc:docMk/>
            <pc:sldMk cId="3738147828" sldId="270"/>
            <ac:cxnSpMk id="39" creationId="{1A1FE6BB-DFB2-4080-9B5E-076EF5DDE67B}"/>
          </ac:cxnSpMkLst>
        </pc:cxnChg>
      </pc:sldChg>
      <pc:sldChg chg="addSp delSp modSp mod setBg">
        <pc:chgData name="Perez, Lupe" userId="S::perezg21@students.ecu.edu::3e32962a-1c91-45ed-8dc9-adcf08a156f8" providerId="AD" clId="Web-{0182416F-A368-B237-28B9-FE6ADFF9E8B0}" dt="2025-02-11T00:43:14.678" v="751" actId="20577"/>
        <pc:sldMkLst>
          <pc:docMk/>
          <pc:sldMk cId="1312111495" sldId="271"/>
        </pc:sldMkLst>
        <pc:spChg chg="mod">
          <ac:chgData name="Perez, Lupe" userId="S::perezg21@students.ecu.edu::3e32962a-1c91-45ed-8dc9-adcf08a156f8" providerId="AD" clId="Web-{0182416F-A368-B237-28B9-FE6ADFF9E8B0}" dt="2025-02-11T00:43:14.678" v="751" actId="20577"/>
          <ac:spMkLst>
            <pc:docMk/>
            <pc:sldMk cId="1312111495" sldId="271"/>
            <ac:spMk id="2" creationId="{7F81ED91-9592-693A-767F-6DB6B7F31448}"/>
          </ac:spMkLst>
        </pc:spChg>
        <pc:grpChg chg="add del">
          <ac:chgData name="Perez, Lupe" userId="S::perezg21@students.ecu.edu::3e32962a-1c91-45ed-8dc9-adcf08a156f8" providerId="AD" clId="Web-{0182416F-A368-B237-28B9-FE6ADFF9E8B0}" dt="2025-02-11T00:42:45.630" v="744"/>
          <ac:grpSpMkLst>
            <pc:docMk/>
            <pc:sldMk cId="1312111495" sldId="271"/>
            <ac:grpSpMk id="11" creationId="{A5AFB369-4673-4727-A7CD-D86AFE0AE069}"/>
          </ac:grpSpMkLst>
        </pc:grpChg>
        <pc:grpChg chg="add">
          <ac:chgData name="Perez, Lupe" userId="S::perezg21@students.ecu.edu::3e32962a-1c91-45ed-8dc9-adcf08a156f8" providerId="AD" clId="Web-{0182416F-A368-B237-28B9-FE6ADFF9E8B0}" dt="2025-02-11T00:42:45.646" v="745"/>
          <ac:grpSpMkLst>
            <pc:docMk/>
            <pc:sldMk cId="1312111495" sldId="271"/>
            <ac:grpSpMk id="23" creationId="{4815A7B4-532E-48C9-AC24-D78ACF3339DB}"/>
          </ac:grpSpMkLst>
        </pc:grpChg>
        <pc:picChg chg="mod">
          <ac:chgData name="Perez, Lupe" userId="S::perezg21@students.ecu.edu::3e32962a-1c91-45ed-8dc9-adcf08a156f8" providerId="AD" clId="Web-{0182416F-A368-B237-28B9-FE6ADFF9E8B0}" dt="2025-02-11T00:42:59.615" v="749" actId="1076"/>
          <ac:picMkLst>
            <pc:docMk/>
            <pc:sldMk cId="1312111495" sldId="271"/>
            <ac:picMk id="6" creationId="{DD34843D-0E6F-E8A9-5A93-66F3AE4BCA5E}"/>
          </ac:picMkLst>
        </pc:picChg>
      </pc:sldChg>
      <pc:sldChg chg="addSp delSp modSp new del mod setBg">
        <pc:chgData name="Perez, Lupe" userId="S::perezg21@students.ecu.edu::3e32962a-1c91-45ed-8dc9-adcf08a156f8" providerId="AD" clId="Web-{0182416F-A368-B237-28B9-FE6ADFF9E8B0}" dt="2025-02-11T00:30:29.216" v="715"/>
        <pc:sldMkLst>
          <pc:docMk/>
          <pc:sldMk cId="2976805226" sldId="271"/>
        </pc:sldMkLst>
        <pc:spChg chg="mod">
          <ac:chgData name="Perez, Lupe" userId="S::perezg21@students.ecu.edu::3e32962a-1c91-45ed-8dc9-adcf08a156f8" providerId="AD" clId="Web-{0182416F-A368-B237-28B9-FE6ADFF9E8B0}" dt="2025-02-11T00:19:59.509" v="704"/>
          <ac:spMkLst>
            <pc:docMk/>
            <pc:sldMk cId="2976805226" sldId="271"/>
            <ac:spMk id="2" creationId="{CB6024A7-E362-8DA9-1DD8-1D7991DFEBC1}"/>
          </ac:spMkLst>
        </pc:spChg>
        <pc:spChg chg="add del mod">
          <ac:chgData name="Perez, Lupe" userId="S::perezg21@students.ecu.edu::3e32962a-1c91-45ed-8dc9-adcf08a156f8" providerId="AD" clId="Web-{0182416F-A368-B237-28B9-FE6ADFF9E8B0}" dt="2025-02-11T00:19:31.555" v="699"/>
          <ac:spMkLst>
            <pc:docMk/>
            <pc:sldMk cId="2976805226" sldId="271"/>
            <ac:spMk id="3" creationId="{91642389-988D-1BA3-E5DC-7C06A4513ABB}"/>
          </ac:spMkLst>
        </pc:spChg>
        <pc:spChg chg="add del">
          <ac:chgData name="Perez, Lupe" userId="S::perezg21@students.ecu.edu::3e32962a-1c91-45ed-8dc9-adcf08a156f8" providerId="AD" clId="Web-{0182416F-A368-B237-28B9-FE6ADFF9E8B0}" dt="2025-02-11T00:19:31.539" v="698"/>
          <ac:spMkLst>
            <pc:docMk/>
            <pc:sldMk cId="2976805226" sldId="271"/>
            <ac:spMk id="9" creationId="{CB5AA8A5-25CC-4295-892F-367FCDAF2BF6}"/>
          </ac:spMkLst>
        </pc:spChg>
        <pc:spChg chg="add del">
          <ac:chgData name="Perez, Lupe" userId="S::perezg21@students.ecu.edu::3e32962a-1c91-45ed-8dc9-adcf08a156f8" providerId="AD" clId="Web-{0182416F-A368-B237-28B9-FE6ADFF9E8B0}" dt="2025-02-11T00:19:31.539" v="698"/>
          <ac:spMkLst>
            <pc:docMk/>
            <pc:sldMk cId="2976805226" sldId="271"/>
            <ac:spMk id="22" creationId="{24C6BC13-FB1E-48CC-B421-3D06039728B4}"/>
          </ac:spMkLst>
        </pc:spChg>
        <pc:spChg chg="add mod">
          <ac:chgData name="Perez, Lupe" userId="S::perezg21@students.ecu.edu::3e32962a-1c91-45ed-8dc9-adcf08a156f8" providerId="AD" clId="Web-{0182416F-A368-B237-28B9-FE6ADFF9E8B0}" dt="2025-02-11T00:20:06.243" v="705" actId="14100"/>
          <ac:spMkLst>
            <pc:docMk/>
            <pc:sldMk cId="2976805226" sldId="271"/>
            <ac:spMk id="24" creationId="{91642389-988D-1BA3-E5DC-7C06A4513ABB}"/>
          </ac:spMkLst>
        </pc:spChg>
        <pc:spChg chg="add del">
          <ac:chgData name="Perez, Lupe" userId="S::perezg21@students.ecu.edu::3e32962a-1c91-45ed-8dc9-adcf08a156f8" providerId="AD" clId="Web-{0182416F-A368-B237-28B9-FE6ADFF9E8B0}" dt="2025-02-11T00:19:59.509" v="704"/>
          <ac:spMkLst>
            <pc:docMk/>
            <pc:sldMk cId="2976805226" sldId="271"/>
            <ac:spMk id="26" creationId="{3BCB5F6A-9EB0-40B0-9D13-3023E9A20508}"/>
          </ac:spMkLst>
        </pc:spChg>
        <pc:spChg chg="add">
          <ac:chgData name="Perez, Lupe" userId="S::perezg21@students.ecu.edu::3e32962a-1c91-45ed-8dc9-adcf08a156f8" providerId="AD" clId="Web-{0182416F-A368-B237-28B9-FE6ADFF9E8B0}" dt="2025-02-11T00:19:59.509" v="704"/>
          <ac:spMkLst>
            <pc:docMk/>
            <pc:sldMk cId="2976805226" sldId="271"/>
            <ac:spMk id="35" creationId="{3F088236-D655-4F88-B238-E16762358025}"/>
          </ac:spMkLst>
        </pc:spChg>
        <pc:spChg chg="add">
          <ac:chgData name="Perez, Lupe" userId="S::perezg21@students.ecu.edu::3e32962a-1c91-45ed-8dc9-adcf08a156f8" providerId="AD" clId="Web-{0182416F-A368-B237-28B9-FE6ADFF9E8B0}" dt="2025-02-11T00:19:59.509" v="704"/>
          <ac:spMkLst>
            <pc:docMk/>
            <pc:sldMk cId="2976805226" sldId="271"/>
            <ac:spMk id="37" creationId="{3DAC0C92-199E-475C-9390-119A9B027276}"/>
          </ac:spMkLst>
        </pc:spChg>
        <pc:spChg chg="add">
          <ac:chgData name="Perez, Lupe" userId="S::perezg21@students.ecu.edu::3e32962a-1c91-45ed-8dc9-adcf08a156f8" providerId="AD" clId="Web-{0182416F-A368-B237-28B9-FE6ADFF9E8B0}" dt="2025-02-11T00:19:59.509" v="704"/>
          <ac:spMkLst>
            <pc:docMk/>
            <pc:sldMk cId="2976805226" sldId="271"/>
            <ac:spMk id="39" creationId="{C4CFB339-0ED8-4FE2-9EF1-6D1375B8499B}"/>
          </ac:spMkLst>
        </pc:spChg>
        <pc:spChg chg="add">
          <ac:chgData name="Perez, Lupe" userId="S::perezg21@students.ecu.edu::3e32962a-1c91-45ed-8dc9-adcf08a156f8" providerId="AD" clId="Web-{0182416F-A368-B237-28B9-FE6ADFF9E8B0}" dt="2025-02-11T00:19:59.509" v="704"/>
          <ac:spMkLst>
            <pc:docMk/>
            <pc:sldMk cId="2976805226" sldId="271"/>
            <ac:spMk id="41" creationId="{31896C80-2069-4431-9C19-83B913734490}"/>
          </ac:spMkLst>
        </pc:spChg>
        <pc:spChg chg="add">
          <ac:chgData name="Perez, Lupe" userId="S::perezg21@students.ecu.edu::3e32962a-1c91-45ed-8dc9-adcf08a156f8" providerId="AD" clId="Web-{0182416F-A368-B237-28B9-FE6ADFF9E8B0}" dt="2025-02-11T00:19:59.509" v="704"/>
          <ac:spMkLst>
            <pc:docMk/>
            <pc:sldMk cId="2976805226" sldId="271"/>
            <ac:spMk id="43" creationId="{BF120A21-0841-4823-B0C4-28AEBCEF9B78}"/>
          </ac:spMkLst>
        </pc:spChg>
        <pc:spChg chg="add">
          <ac:chgData name="Perez, Lupe" userId="S::perezg21@students.ecu.edu::3e32962a-1c91-45ed-8dc9-adcf08a156f8" providerId="AD" clId="Web-{0182416F-A368-B237-28B9-FE6ADFF9E8B0}" dt="2025-02-11T00:19:59.509" v="704"/>
          <ac:spMkLst>
            <pc:docMk/>
            <pc:sldMk cId="2976805226" sldId="271"/>
            <ac:spMk id="45" creationId="{DBB05BAE-BBD3-4289-899F-A6851503C6B0}"/>
          </ac:spMkLst>
        </pc:spChg>
        <pc:spChg chg="add">
          <ac:chgData name="Perez, Lupe" userId="S::perezg21@students.ecu.edu::3e32962a-1c91-45ed-8dc9-adcf08a156f8" providerId="AD" clId="Web-{0182416F-A368-B237-28B9-FE6ADFF9E8B0}" dt="2025-02-11T00:19:59.509" v="704"/>
          <ac:spMkLst>
            <pc:docMk/>
            <pc:sldMk cId="2976805226" sldId="271"/>
            <ac:spMk id="47" creationId="{9874D11C-36F5-4BBE-A490-019A54E953B0}"/>
          </ac:spMkLst>
        </pc:spChg>
        <pc:grpChg chg="add del">
          <ac:chgData name="Perez, Lupe" userId="S::perezg21@students.ecu.edu::3e32962a-1c91-45ed-8dc9-adcf08a156f8" providerId="AD" clId="Web-{0182416F-A368-B237-28B9-FE6ADFF9E8B0}" dt="2025-02-11T00:19:31.539" v="698"/>
          <ac:grpSpMkLst>
            <pc:docMk/>
            <pc:sldMk cId="2976805226" sldId="271"/>
            <ac:grpSpMk id="11" creationId="{09DD65AA-8280-4962-92F3-DF1CB53349DB}"/>
          </ac:grpSpMkLst>
        </pc:grpChg>
        <pc:graphicFrameChg chg="add del">
          <ac:chgData name="Perez, Lupe" userId="S::perezg21@students.ecu.edu::3e32962a-1c91-45ed-8dc9-adcf08a156f8" providerId="AD" clId="Web-{0182416F-A368-B237-28B9-FE6ADFF9E8B0}" dt="2025-02-11T00:19:31.539" v="698"/>
          <ac:graphicFrameMkLst>
            <pc:docMk/>
            <pc:sldMk cId="2976805226" sldId="271"/>
            <ac:graphicFrameMk id="5" creationId="{110323C8-5C04-ECD9-6440-3E9CC569DD3F}"/>
          </ac:graphicFrameMkLst>
        </pc:graphicFrameChg>
        <pc:picChg chg="add">
          <ac:chgData name="Perez, Lupe" userId="S::perezg21@students.ecu.edu::3e32962a-1c91-45ed-8dc9-adcf08a156f8" providerId="AD" clId="Web-{0182416F-A368-B237-28B9-FE6ADFF9E8B0}" dt="2025-02-11T00:19:31.555" v="699"/>
          <ac:picMkLst>
            <pc:docMk/>
            <pc:sldMk cId="2976805226" sldId="271"/>
            <ac:picMk id="25" creationId="{9631BE77-5745-C618-F952-4E60F3747C9C}"/>
          </ac:picMkLst>
        </pc:picChg>
      </pc:sldChg>
      <pc:sldChg chg="addSp delSp modSp mod setBg">
        <pc:chgData name="Perez, Lupe" userId="S::perezg21@students.ecu.edu::3e32962a-1c91-45ed-8dc9-adcf08a156f8" providerId="AD" clId="Web-{0182416F-A368-B237-28B9-FE6ADFF9E8B0}" dt="2025-02-11T00:43:36.960" v="754" actId="1076"/>
        <pc:sldMkLst>
          <pc:docMk/>
          <pc:sldMk cId="3723821878" sldId="272"/>
        </pc:sldMkLst>
        <pc:spChg chg="mod">
          <ac:chgData name="Perez, Lupe" userId="S::perezg21@students.ecu.edu::3e32962a-1c91-45ed-8dc9-adcf08a156f8" providerId="AD" clId="Web-{0182416F-A368-B237-28B9-FE6ADFF9E8B0}" dt="2025-02-11T00:43:27.678" v="752" actId="1076"/>
          <ac:spMkLst>
            <pc:docMk/>
            <pc:sldMk cId="3723821878" sldId="272"/>
            <ac:spMk id="2" creationId="{458AF4A9-1D3F-380C-9EF8-06545340FB03}"/>
          </ac:spMkLst>
        </pc:spChg>
        <pc:spChg chg="del mod">
          <ac:chgData name="Perez, Lupe" userId="S::perezg21@students.ecu.edu::3e32962a-1c91-45ed-8dc9-adcf08a156f8" providerId="AD" clId="Web-{0182416F-A368-B237-28B9-FE6ADFF9E8B0}" dt="2025-02-11T00:41:38.081" v="730"/>
          <ac:spMkLst>
            <pc:docMk/>
            <pc:sldMk cId="3723821878" sldId="272"/>
            <ac:spMk id="4" creationId="{19BF780E-581D-79B5-BD3B-D889EE0E83D1}"/>
          </ac:spMkLst>
        </pc:spChg>
        <pc:spChg chg="add del">
          <ac:chgData name="Perez, Lupe" userId="S::perezg21@students.ecu.edu::3e32962a-1c91-45ed-8dc9-adcf08a156f8" providerId="AD" clId="Web-{0182416F-A368-B237-28B9-FE6ADFF9E8B0}" dt="2025-02-11T00:42:24.879" v="740"/>
          <ac:spMkLst>
            <pc:docMk/>
            <pc:sldMk cId="3723821878" sldId="272"/>
            <ac:spMk id="24" creationId="{A15A705A-72EB-5076-D6C1-07135DB083BF}"/>
          </ac:spMkLst>
        </pc:spChg>
        <pc:grpChg chg="add del">
          <ac:chgData name="Perez, Lupe" userId="S::perezg21@students.ecu.edu::3e32962a-1c91-45ed-8dc9-adcf08a156f8" providerId="AD" clId="Web-{0182416F-A368-B237-28B9-FE6ADFF9E8B0}" dt="2025-02-11T00:42:24.879" v="740"/>
          <ac:grpSpMkLst>
            <pc:docMk/>
            <pc:sldMk cId="3723821878" sldId="272"/>
            <ac:grpSpMk id="10" creationId="{A5AFB369-4673-4727-A7CD-D86AFE0AE069}"/>
          </ac:grpSpMkLst>
        </pc:grpChg>
        <pc:grpChg chg="add del">
          <ac:chgData name="Perez, Lupe" userId="S::perezg21@students.ecu.edu::3e32962a-1c91-45ed-8dc9-adcf08a156f8" providerId="AD" clId="Web-{0182416F-A368-B237-28B9-FE6ADFF9E8B0}" dt="2025-02-11T00:42:24.879" v="740"/>
          <ac:grpSpMkLst>
            <pc:docMk/>
            <pc:sldMk cId="3723821878" sldId="272"/>
            <ac:grpSpMk id="27" creationId="{E4951899-B99C-47AB-9C7C-16264D7A14C5}"/>
          </ac:grpSpMkLst>
        </pc:grpChg>
        <pc:picChg chg="mod">
          <ac:chgData name="Perez, Lupe" userId="S::perezg21@students.ecu.edu::3e32962a-1c91-45ed-8dc9-adcf08a156f8" providerId="AD" clId="Web-{0182416F-A368-B237-28B9-FE6ADFF9E8B0}" dt="2025-02-11T00:43:36.960" v="754" actId="1076"/>
          <ac:picMkLst>
            <pc:docMk/>
            <pc:sldMk cId="3723821878" sldId="272"/>
            <ac:picMk id="5" creationId="{C6ACC340-3817-0A4A-C5CE-E9CC02D0A416}"/>
          </ac:picMkLst>
        </pc:picChg>
      </pc:sldChg>
      <pc:sldChg chg="addSp modSp mod setBg">
        <pc:chgData name="Perez, Lupe" userId="S::perezg21@students.ecu.edu::3e32962a-1c91-45ed-8dc9-adcf08a156f8" providerId="AD" clId="Web-{0182416F-A368-B237-28B9-FE6ADFF9E8B0}" dt="2025-02-11T00:38:55.013" v="727"/>
        <pc:sldMkLst>
          <pc:docMk/>
          <pc:sldMk cId="2867210992" sldId="273"/>
        </pc:sldMkLst>
        <pc:spChg chg="mod">
          <ac:chgData name="Perez, Lupe" userId="S::perezg21@students.ecu.edu::3e32962a-1c91-45ed-8dc9-adcf08a156f8" providerId="AD" clId="Web-{0182416F-A368-B237-28B9-FE6ADFF9E8B0}" dt="2025-02-11T00:38:55.013" v="727"/>
          <ac:spMkLst>
            <pc:docMk/>
            <pc:sldMk cId="2867210992" sldId="273"/>
            <ac:spMk id="2" creationId="{4D7B3428-9F64-8694-0EBD-49E54F9BC7F9}"/>
          </ac:spMkLst>
        </pc:spChg>
        <pc:grpChg chg="add">
          <ac:chgData name="Perez, Lupe" userId="S::perezg21@students.ecu.edu::3e32962a-1c91-45ed-8dc9-adcf08a156f8" providerId="AD" clId="Web-{0182416F-A368-B237-28B9-FE6ADFF9E8B0}" dt="2025-02-11T00:38:55.013" v="727"/>
          <ac:grpSpMkLst>
            <pc:docMk/>
            <pc:sldMk cId="2867210992" sldId="273"/>
            <ac:grpSpMk id="8" creationId="{A5AFB369-4673-4727-A7CD-D86AFE0AE069}"/>
          </ac:grpSpMkLst>
        </pc:grpChg>
        <pc:picChg chg="add">
          <ac:chgData name="Perez, Lupe" userId="S::perezg21@students.ecu.edu::3e32962a-1c91-45ed-8dc9-adcf08a156f8" providerId="AD" clId="Web-{0182416F-A368-B237-28B9-FE6ADFF9E8B0}" dt="2025-02-11T00:38:55.013" v="727"/>
          <ac:picMkLst>
            <pc:docMk/>
            <pc:sldMk cId="2867210992" sldId="273"/>
            <ac:picMk id="4" creationId="{1E172D28-7A3B-9A3A-C17A-40728F625F84}"/>
          </ac:picMkLst>
        </pc:picChg>
      </pc:sldChg>
      <pc:sldMasterChg chg="del delSldLayout">
        <pc:chgData name="Perez, Lupe" userId="S::perezg21@students.ecu.edu::3e32962a-1c91-45ed-8dc9-adcf08a156f8" providerId="AD" clId="Web-{0182416F-A368-B237-28B9-FE6ADFF9E8B0}" dt="2025-02-10T23:36:31.802" v="210"/>
        <pc:sldMasterMkLst>
          <pc:docMk/>
          <pc:sldMasterMk cId="3634609401" sldId="2147483732"/>
        </pc:sldMasterMkLst>
        <pc:sldLayoutChg chg="del">
          <pc:chgData name="Perez, Lupe" userId="S::perezg21@students.ecu.edu::3e32962a-1c91-45ed-8dc9-adcf08a156f8" providerId="AD" clId="Web-{0182416F-A368-B237-28B9-FE6ADFF9E8B0}" dt="2025-02-10T23:36:31.802" v="210"/>
          <pc:sldLayoutMkLst>
            <pc:docMk/>
            <pc:sldMasterMk cId="3634609401" sldId="2147483732"/>
            <pc:sldLayoutMk cId="2063549041" sldId="2147483733"/>
          </pc:sldLayoutMkLst>
        </pc:sldLayoutChg>
        <pc:sldLayoutChg chg="del">
          <pc:chgData name="Perez, Lupe" userId="S::perezg21@students.ecu.edu::3e32962a-1c91-45ed-8dc9-adcf08a156f8" providerId="AD" clId="Web-{0182416F-A368-B237-28B9-FE6ADFF9E8B0}" dt="2025-02-10T23:36:31.802" v="210"/>
          <pc:sldLayoutMkLst>
            <pc:docMk/>
            <pc:sldMasterMk cId="3634609401" sldId="2147483732"/>
            <pc:sldLayoutMk cId="2411847454" sldId="2147483734"/>
          </pc:sldLayoutMkLst>
        </pc:sldLayoutChg>
        <pc:sldLayoutChg chg="del">
          <pc:chgData name="Perez, Lupe" userId="S::perezg21@students.ecu.edu::3e32962a-1c91-45ed-8dc9-adcf08a156f8" providerId="AD" clId="Web-{0182416F-A368-B237-28B9-FE6ADFF9E8B0}" dt="2025-02-10T23:36:31.802" v="210"/>
          <pc:sldLayoutMkLst>
            <pc:docMk/>
            <pc:sldMasterMk cId="3634609401" sldId="2147483732"/>
            <pc:sldLayoutMk cId="2336631492" sldId="2147483735"/>
          </pc:sldLayoutMkLst>
        </pc:sldLayoutChg>
        <pc:sldLayoutChg chg="del">
          <pc:chgData name="Perez, Lupe" userId="S::perezg21@students.ecu.edu::3e32962a-1c91-45ed-8dc9-adcf08a156f8" providerId="AD" clId="Web-{0182416F-A368-B237-28B9-FE6ADFF9E8B0}" dt="2025-02-10T23:36:31.802" v="210"/>
          <pc:sldLayoutMkLst>
            <pc:docMk/>
            <pc:sldMasterMk cId="3634609401" sldId="2147483732"/>
            <pc:sldLayoutMk cId="1113314875" sldId="2147483736"/>
          </pc:sldLayoutMkLst>
        </pc:sldLayoutChg>
        <pc:sldLayoutChg chg="del">
          <pc:chgData name="Perez, Lupe" userId="S::perezg21@students.ecu.edu::3e32962a-1c91-45ed-8dc9-adcf08a156f8" providerId="AD" clId="Web-{0182416F-A368-B237-28B9-FE6ADFF9E8B0}" dt="2025-02-10T23:36:31.802" v="210"/>
          <pc:sldLayoutMkLst>
            <pc:docMk/>
            <pc:sldMasterMk cId="3634609401" sldId="2147483732"/>
            <pc:sldLayoutMk cId="2989337543" sldId="2147483737"/>
          </pc:sldLayoutMkLst>
        </pc:sldLayoutChg>
        <pc:sldLayoutChg chg="del">
          <pc:chgData name="Perez, Lupe" userId="S::perezg21@students.ecu.edu::3e32962a-1c91-45ed-8dc9-adcf08a156f8" providerId="AD" clId="Web-{0182416F-A368-B237-28B9-FE6ADFF9E8B0}" dt="2025-02-10T23:36:31.802" v="210"/>
          <pc:sldLayoutMkLst>
            <pc:docMk/>
            <pc:sldMasterMk cId="3634609401" sldId="2147483732"/>
            <pc:sldLayoutMk cId="347208512" sldId="2147483738"/>
          </pc:sldLayoutMkLst>
        </pc:sldLayoutChg>
        <pc:sldLayoutChg chg="del">
          <pc:chgData name="Perez, Lupe" userId="S::perezg21@students.ecu.edu::3e32962a-1c91-45ed-8dc9-adcf08a156f8" providerId="AD" clId="Web-{0182416F-A368-B237-28B9-FE6ADFF9E8B0}" dt="2025-02-10T23:36:31.802" v="210"/>
          <pc:sldLayoutMkLst>
            <pc:docMk/>
            <pc:sldMasterMk cId="3634609401" sldId="2147483732"/>
            <pc:sldLayoutMk cId="1074339960" sldId="2147483739"/>
          </pc:sldLayoutMkLst>
        </pc:sldLayoutChg>
        <pc:sldLayoutChg chg="del">
          <pc:chgData name="Perez, Lupe" userId="S::perezg21@students.ecu.edu::3e32962a-1c91-45ed-8dc9-adcf08a156f8" providerId="AD" clId="Web-{0182416F-A368-B237-28B9-FE6ADFF9E8B0}" dt="2025-02-10T23:36:31.802" v="210"/>
          <pc:sldLayoutMkLst>
            <pc:docMk/>
            <pc:sldMasterMk cId="3634609401" sldId="2147483732"/>
            <pc:sldLayoutMk cId="2175370030" sldId="2147483740"/>
          </pc:sldLayoutMkLst>
        </pc:sldLayoutChg>
        <pc:sldLayoutChg chg="del">
          <pc:chgData name="Perez, Lupe" userId="S::perezg21@students.ecu.edu::3e32962a-1c91-45ed-8dc9-adcf08a156f8" providerId="AD" clId="Web-{0182416F-A368-B237-28B9-FE6ADFF9E8B0}" dt="2025-02-10T23:36:31.802" v="210"/>
          <pc:sldLayoutMkLst>
            <pc:docMk/>
            <pc:sldMasterMk cId="3634609401" sldId="2147483732"/>
            <pc:sldLayoutMk cId="1728048663" sldId="2147483741"/>
          </pc:sldLayoutMkLst>
        </pc:sldLayoutChg>
        <pc:sldLayoutChg chg="del">
          <pc:chgData name="Perez, Lupe" userId="S::perezg21@students.ecu.edu::3e32962a-1c91-45ed-8dc9-adcf08a156f8" providerId="AD" clId="Web-{0182416F-A368-B237-28B9-FE6ADFF9E8B0}" dt="2025-02-10T23:36:31.802" v="210"/>
          <pc:sldLayoutMkLst>
            <pc:docMk/>
            <pc:sldMasterMk cId="3634609401" sldId="2147483732"/>
            <pc:sldLayoutMk cId="1303575429" sldId="2147483742"/>
          </pc:sldLayoutMkLst>
        </pc:sldLayoutChg>
        <pc:sldLayoutChg chg="del">
          <pc:chgData name="Perez, Lupe" userId="S::perezg21@students.ecu.edu::3e32962a-1c91-45ed-8dc9-adcf08a156f8" providerId="AD" clId="Web-{0182416F-A368-B237-28B9-FE6ADFF9E8B0}" dt="2025-02-10T23:36:31.802" v="210"/>
          <pc:sldLayoutMkLst>
            <pc:docMk/>
            <pc:sldMasterMk cId="3634609401" sldId="2147483732"/>
            <pc:sldLayoutMk cId="4285676986" sldId="2147483743"/>
          </pc:sldLayoutMkLst>
        </pc:sldLayoutChg>
      </pc:sldMasterChg>
      <pc:sldMasterChg chg="add del addSldLayout delSldLayout modSldLayout">
        <pc:chgData name="Perez, Lupe" userId="S::perezg21@students.ecu.edu::3e32962a-1c91-45ed-8dc9-adcf08a156f8" providerId="AD" clId="Web-{0182416F-A368-B237-28B9-FE6ADFF9E8B0}" dt="2025-02-10T23:37:00.193" v="211"/>
        <pc:sldMasterMkLst>
          <pc:docMk/>
          <pc:sldMasterMk cId="3944395324" sldId="2147483744"/>
        </pc:sldMasterMkLst>
        <pc:sldLayoutChg chg="add del mod replId">
          <pc:chgData name="Perez, Lupe" userId="S::perezg21@students.ecu.edu::3e32962a-1c91-45ed-8dc9-adcf08a156f8" providerId="AD" clId="Web-{0182416F-A368-B237-28B9-FE6ADFF9E8B0}" dt="2025-02-10T23:37:00.193" v="211"/>
          <pc:sldLayoutMkLst>
            <pc:docMk/>
            <pc:sldMasterMk cId="3944395324" sldId="2147483744"/>
            <pc:sldLayoutMk cId="905316884" sldId="2147483745"/>
          </pc:sldLayoutMkLst>
        </pc:sldLayoutChg>
        <pc:sldLayoutChg chg="add del mod replId">
          <pc:chgData name="Perez, Lupe" userId="S::perezg21@students.ecu.edu::3e32962a-1c91-45ed-8dc9-adcf08a156f8" providerId="AD" clId="Web-{0182416F-A368-B237-28B9-FE6ADFF9E8B0}" dt="2025-02-10T23:37:00.193" v="211"/>
          <pc:sldLayoutMkLst>
            <pc:docMk/>
            <pc:sldMasterMk cId="3944395324" sldId="2147483744"/>
            <pc:sldLayoutMk cId="51317758" sldId="2147483746"/>
          </pc:sldLayoutMkLst>
        </pc:sldLayoutChg>
        <pc:sldLayoutChg chg="add del mod replId">
          <pc:chgData name="Perez, Lupe" userId="S::perezg21@students.ecu.edu::3e32962a-1c91-45ed-8dc9-adcf08a156f8" providerId="AD" clId="Web-{0182416F-A368-B237-28B9-FE6ADFF9E8B0}" dt="2025-02-10T23:37:00.193" v="211"/>
          <pc:sldLayoutMkLst>
            <pc:docMk/>
            <pc:sldMasterMk cId="3944395324" sldId="2147483744"/>
            <pc:sldLayoutMk cId="138422633" sldId="2147483747"/>
          </pc:sldLayoutMkLst>
        </pc:sldLayoutChg>
        <pc:sldLayoutChg chg="add del mod replId">
          <pc:chgData name="Perez, Lupe" userId="S::perezg21@students.ecu.edu::3e32962a-1c91-45ed-8dc9-adcf08a156f8" providerId="AD" clId="Web-{0182416F-A368-B237-28B9-FE6ADFF9E8B0}" dt="2025-02-10T23:37:00.193" v="211"/>
          <pc:sldLayoutMkLst>
            <pc:docMk/>
            <pc:sldMasterMk cId="3944395324" sldId="2147483744"/>
            <pc:sldLayoutMk cId="796038336" sldId="2147483748"/>
          </pc:sldLayoutMkLst>
        </pc:sldLayoutChg>
        <pc:sldLayoutChg chg="add del mod replId">
          <pc:chgData name="Perez, Lupe" userId="S::perezg21@students.ecu.edu::3e32962a-1c91-45ed-8dc9-adcf08a156f8" providerId="AD" clId="Web-{0182416F-A368-B237-28B9-FE6ADFF9E8B0}" dt="2025-02-10T23:37:00.193" v="211"/>
          <pc:sldLayoutMkLst>
            <pc:docMk/>
            <pc:sldMasterMk cId="3944395324" sldId="2147483744"/>
            <pc:sldLayoutMk cId="3679123657" sldId="2147483749"/>
          </pc:sldLayoutMkLst>
        </pc:sldLayoutChg>
        <pc:sldLayoutChg chg="add del mod replId">
          <pc:chgData name="Perez, Lupe" userId="S::perezg21@students.ecu.edu::3e32962a-1c91-45ed-8dc9-adcf08a156f8" providerId="AD" clId="Web-{0182416F-A368-B237-28B9-FE6ADFF9E8B0}" dt="2025-02-10T23:37:00.193" v="211"/>
          <pc:sldLayoutMkLst>
            <pc:docMk/>
            <pc:sldMasterMk cId="3944395324" sldId="2147483744"/>
            <pc:sldLayoutMk cId="2980581299" sldId="2147483750"/>
          </pc:sldLayoutMkLst>
        </pc:sldLayoutChg>
        <pc:sldLayoutChg chg="add del mod replId">
          <pc:chgData name="Perez, Lupe" userId="S::perezg21@students.ecu.edu::3e32962a-1c91-45ed-8dc9-adcf08a156f8" providerId="AD" clId="Web-{0182416F-A368-B237-28B9-FE6ADFF9E8B0}" dt="2025-02-10T23:37:00.193" v="211"/>
          <pc:sldLayoutMkLst>
            <pc:docMk/>
            <pc:sldMasterMk cId="3944395324" sldId="2147483744"/>
            <pc:sldLayoutMk cId="3051535963" sldId="2147483751"/>
          </pc:sldLayoutMkLst>
        </pc:sldLayoutChg>
        <pc:sldLayoutChg chg="add del mod replId">
          <pc:chgData name="Perez, Lupe" userId="S::perezg21@students.ecu.edu::3e32962a-1c91-45ed-8dc9-adcf08a156f8" providerId="AD" clId="Web-{0182416F-A368-B237-28B9-FE6ADFF9E8B0}" dt="2025-02-10T23:37:00.193" v="211"/>
          <pc:sldLayoutMkLst>
            <pc:docMk/>
            <pc:sldMasterMk cId="3944395324" sldId="2147483744"/>
            <pc:sldLayoutMk cId="406016800" sldId="2147483752"/>
          </pc:sldLayoutMkLst>
        </pc:sldLayoutChg>
        <pc:sldLayoutChg chg="add del mod replId">
          <pc:chgData name="Perez, Lupe" userId="S::perezg21@students.ecu.edu::3e32962a-1c91-45ed-8dc9-adcf08a156f8" providerId="AD" clId="Web-{0182416F-A368-B237-28B9-FE6ADFF9E8B0}" dt="2025-02-10T23:37:00.193" v="211"/>
          <pc:sldLayoutMkLst>
            <pc:docMk/>
            <pc:sldMasterMk cId="3944395324" sldId="2147483744"/>
            <pc:sldLayoutMk cId="2124213037" sldId="2147483753"/>
          </pc:sldLayoutMkLst>
        </pc:sldLayoutChg>
        <pc:sldLayoutChg chg="add del mod replId">
          <pc:chgData name="Perez, Lupe" userId="S::perezg21@students.ecu.edu::3e32962a-1c91-45ed-8dc9-adcf08a156f8" providerId="AD" clId="Web-{0182416F-A368-B237-28B9-FE6ADFF9E8B0}" dt="2025-02-10T23:37:00.193" v="211"/>
          <pc:sldLayoutMkLst>
            <pc:docMk/>
            <pc:sldMasterMk cId="3944395324" sldId="2147483744"/>
            <pc:sldLayoutMk cId="156660555" sldId="2147483754"/>
          </pc:sldLayoutMkLst>
        </pc:sldLayoutChg>
        <pc:sldLayoutChg chg="add del mod replId">
          <pc:chgData name="Perez, Lupe" userId="S::perezg21@students.ecu.edu::3e32962a-1c91-45ed-8dc9-adcf08a156f8" providerId="AD" clId="Web-{0182416F-A368-B237-28B9-FE6ADFF9E8B0}" dt="2025-02-10T23:37:00.193" v="211"/>
          <pc:sldLayoutMkLst>
            <pc:docMk/>
            <pc:sldMasterMk cId="3944395324" sldId="2147483744"/>
            <pc:sldLayoutMk cId="3999963018" sldId="2147483755"/>
          </pc:sldLayoutMkLst>
        </pc:sldLayoutChg>
        <pc:sldLayoutChg chg="add del mod replId">
          <pc:chgData name="Perez, Lupe" userId="S::perezg21@students.ecu.edu::3e32962a-1c91-45ed-8dc9-adcf08a156f8" providerId="AD" clId="Web-{0182416F-A368-B237-28B9-FE6ADFF9E8B0}" dt="2025-02-10T23:37:00.193" v="211"/>
          <pc:sldLayoutMkLst>
            <pc:docMk/>
            <pc:sldMasterMk cId="3944395324" sldId="2147483744"/>
            <pc:sldLayoutMk cId="3447488286" sldId="2147483756"/>
          </pc:sldLayoutMkLst>
        </pc:sldLayoutChg>
        <pc:sldLayoutChg chg="add del mod replId">
          <pc:chgData name="Perez, Lupe" userId="S::perezg21@students.ecu.edu::3e32962a-1c91-45ed-8dc9-adcf08a156f8" providerId="AD" clId="Web-{0182416F-A368-B237-28B9-FE6ADFF9E8B0}" dt="2025-02-10T23:37:00.193" v="211"/>
          <pc:sldLayoutMkLst>
            <pc:docMk/>
            <pc:sldMasterMk cId="3944395324" sldId="2147483744"/>
            <pc:sldLayoutMk cId="2022795564" sldId="2147483757"/>
          </pc:sldLayoutMkLst>
        </pc:sldLayoutChg>
        <pc:sldLayoutChg chg="add del mod replId">
          <pc:chgData name="Perez, Lupe" userId="S::perezg21@students.ecu.edu::3e32962a-1c91-45ed-8dc9-adcf08a156f8" providerId="AD" clId="Web-{0182416F-A368-B237-28B9-FE6ADFF9E8B0}" dt="2025-02-10T23:37:00.193" v="211"/>
          <pc:sldLayoutMkLst>
            <pc:docMk/>
            <pc:sldMasterMk cId="3944395324" sldId="2147483744"/>
            <pc:sldLayoutMk cId="2008329718" sldId="2147483758"/>
          </pc:sldLayoutMkLst>
        </pc:sldLayoutChg>
        <pc:sldLayoutChg chg="add del mod replId">
          <pc:chgData name="Perez, Lupe" userId="S::perezg21@students.ecu.edu::3e32962a-1c91-45ed-8dc9-adcf08a156f8" providerId="AD" clId="Web-{0182416F-A368-B237-28B9-FE6ADFF9E8B0}" dt="2025-02-10T23:37:00.193" v="211"/>
          <pc:sldLayoutMkLst>
            <pc:docMk/>
            <pc:sldMasterMk cId="3944395324" sldId="2147483744"/>
            <pc:sldLayoutMk cId="3652302078" sldId="2147483759"/>
          </pc:sldLayoutMkLst>
        </pc:sldLayoutChg>
        <pc:sldLayoutChg chg="add del mod replId">
          <pc:chgData name="Perez, Lupe" userId="S::perezg21@students.ecu.edu::3e32962a-1c91-45ed-8dc9-adcf08a156f8" providerId="AD" clId="Web-{0182416F-A368-B237-28B9-FE6ADFF9E8B0}" dt="2025-02-10T23:37:00.193" v="211"/>
          <pc:sldLayoutMkLst>
            <pc:docMk/>
            <pc:sldMasterMk cId="3944395324" sldId="2147483744"/>
            <pc:sldLayoutMk cId="633281462" sldId="2147483760"/>
          </pc:sldLayoutMkLst>
        </pc:sldLayoutChg>
        <pc:sldLayoutChg chg="add del mod replId">
          <pc:chgData name="Perez, Lupe" userId="S::perezg21@students.ecu.edu::3e32962a-1c91-45ed-8dc9-adcf08a156f8" providerId="AD" clId="Web-{0182416F-A368-B237-28B9-FE6ADFF9E8B0}" dt="2025-02-10T23:37:00.193" v="211"/>
          <pc:sldLayoutMkLst>
            <pc:docMk/>
            <pc:sldMasterMk cId="3944395324" sldId="2147483744"/>
            <pc:sldLayoutMk cId="3510511771" sldId="2147483761"/>
          </pc:sldLayoutMkLst>
        </pc:sldLayoutChg>
      </pc:sldMasterChg>
      <pc:sldMasterChg chg="add del addSldLayout delSldLayout modSldLayout">
        <pc:chgData name="Perez, Lupe" userId="S::perezg21@students.ecu.edu::3e32962a-1c91-45ed-8dc9-adcf08a156f8" providerId="AD" clId="Web-{0182416F-A368-B237-28B9-FE6ADFF9E8B0}" dt="2025-02-10T23:37:55.258" v="212"/>
        <pc:sldMasterMkLst>
          <pc:docMk/>
          <pc:sldMasterMk cId="3778029530" sldId="2147483762"/>
        </pc:sldMasterMkLst>
        <pc:sldLayoutChg chg="add del mod replId">
          <pc:chgData name="Perez, Lupe" userId="S::perezg21@students.ecu.edu::3e32962a-1c91-45ed-8dc9-adcf08a156f8" providerId="AD" clId="Web-{0182416F-A368-B237-28B9-FE6ADFF9E8B0}" dt="2025-02-10T23:37:55.258" v="212"/>
          <pc:sldLayoutMkLst>
            <pc:docMk/>
            <pc:sldMasterMk cId="3778029530" sldId="2147483762"/>
            <pc:sldLayoutMk cId="1225427349" sldId="2147483763"/>
          </pc:sldLayoutMkLst>
        </pc:sldLayoutChg>
        <pc:sldLayoutChg chg="add del mod replId">
          <pc:chgData name="Perez, Lupe" userId="S::perezg21@students.ecu.edu::3e32962a-1c91-45ed-8dc9-adcf08a156f8" providerId="AD" clId="Web-{0182416F-A368-B237-28B9-FE6ADFF9E8B0}" dt="2025-02-10T23:37:55.258" v="212"/>
          <pc:sldLayoutMkLst>
            <pc:docMk/>
            <pc:sldMasterMk cId="3778029530" sldId="2147483762"/>
            <pc:sldLayoutMk cId="1210616993" sldId="2147483764"/>
          </pc:sldLayoutMkLst>
        </pc:sldLayoutChg>
        <pc:sldLayoutChg chg="add del mod replId">
          <pc:chgData name="Perez, Lupe" userId="S::perezg21@students.ecu.edu::3e32962a-1c91-45ed-8dc9-adcf08a156f8" providerId="AD" clId="Web-{0182416F-A368-B237-28B9-FE6ADFF9E8B0}" dt="2025-02-10T23:37:55.258" v="212"/>
          <pc:sldLayoutMkLst>
            <pc:docMk/>
            <pc:sldMasterMk cId="3778029530" sldId="2147483762"/>
            <pc:sldLayoutMk cId="3023213299" sldId="2147483765"/>
          </pc:sldLayoutMkLst>
        </pc:sldLayoutChg>
        <pc:sldLayoutChg chg="add del mod replId">
          <pc:chgData name="Perez, Lupe" userId="S::perezg21@students.ecu.edu::3e32962a-1c91-45ed-8dc9-adcf08a156f8" providerId="AD" clId="Web-{0182416F-A368-B237-28B9-FE6ADFF9E8B0}" dt="2025-02-10T23:37:55.258" v="212"/>
          <pc:sldLayoutMkLst>
            <pc:docMk/>
            <pc:sldMasterMk cId="3778029530" sldId="2147483762"/>
            <pc:sldLayoutMk cId="4122372322" sldId="2147483766"/>
          </pc:sldLayoutMkLst>
        </pc:sldLayoutChg>
        <pc:sldLayoutChg chg="add del mod replId">
          <pc:chgData name="Perez, Lupe" userId="S::perezg21@students.ecu.edu::3e32962a-1c91-45ed-8dc9-adcf08a156f8" providerId="AD" clId="Web-{0182416F-A368-B237-28B9-FE6ADFF9E8B0}" dt="2025-02-10T23:37:55.258" v="212"/>
          <pc:sldLayoutMkLst>
            <pc:docMk/>
            <pc:sldMasterMk cId="3778029530" sldId="2147483762"/>
            <pc:sldLayoutMk cId="2358941564" sldId="2147483767"/>
          </pc:sldLayoutMkLst>
        </pc:sldLayoutChg>
        <pc:sldLayoutChg chg="add del mod replId">
          <pc:chgData name="Perez, Lupe" userId="S::perezg21@students.ecu.edu::3e32962a-1c91-45ed-8dc9-adcf08a156f8" providerId="AD" clId="Web-{0182416F-A368-B237-28B9-FE6ADFF9E8B0}" dt="2025-02-10T23:37:55.258" v="212"/>
          <pc:sldLayoutMkLst>
            <pc:docMk/>
            <pc:sldMasterMk cId="3778029530" sldId="2147483762"/>
            <pc:sldLayoutMk cId="2636483335" sldId="2147483768"/>
          </pc:sldLayoutMkLst>
        </pc:sldLayoutChg>
        <pc:sldLayoutChg chg="add del mod replId">
          <pc:chgData name="Perez, Lupe" userId="S::perezg21@students.ecu.edu::3e32962a-1c91-45ed-8dc9-adcf08a156f8" providerId="AD" clId="Web-{0182416F-A368-B237-28B9-FE6ADFF9E8B0}" dt="2025-02-10T23:37:55.258" v="212"/>
          <pc:sldLayoutMkLst>
            <pc:docMk/>
            <pc:sldMasterMk cId="3778029530" sldId="2147483762"/>
            <pc:sldLayoutMk cId="2751567155" sldId="2147483769"/>
          </pc:sldLayoutMkLst>
        </pc:sldLayoutChg>
        <pc:sldLayoutChg chg="add del mod replId">
          <pc:chgData name="Perez, Lupe" userId="S::perezg21@students.ecu.edu::3e32962a-1c91-45ed-8dc9-adcf08a156f8" providerId="AD" clId="Web-{0182416F-A368-B237-28B9-FE6ADFF9E8B0}" dt="2025-02-10T23:37:55.258" v="212"/>
          <pc:sldLayoutMkLst>
            <pc:docMk/>
            <pc:sldMasterMk cId="3778029530" sldId="2147483762"/>
            <pc:sldLayoutMk cId="1151297847" sldId="2147483770"/>
          </pc:sldLayoutMkLst>
        </pc:sldLayoutChg>
        <pc:sldLayoutChg chg="add del mod replId">
          <pc:chgData name="Perez, Lupe" userId="S::perezg21@students.ecu.edu::3e32962a-1c91-45ed-8dc9-adcf08a156f8" providerId="AD" clId="Web-{0182416F-A368-B237-28B9-FE6ADFF9E8B0}" dt="2025-02-10T23:37:55.258" v="212"/>
          <pc:sldLayoutMkLst>
            <pc:docMk/>
            <pc:sldMasterMk cId="3778029530" sldId="2147483762"/>
            <pc:sldLayoutMk cId="4136363679" sldId="2147483771"/>
          </pc:sldLayoutMkLst>
        </pc:sldLayoutChg>
        <pc:sldLayoutChg chg="add del mod replId">
          <pc:chgData name="Perez, Lupe" userId="S::perezg21@students.ecu.edu::3e32962a-1c91-45ed-8dc9-adcf08a156f8" providerId="AD" clId="Web-{0182416F-A368-B237-28B9-FE6ADFF9E8B0}" dt="2025-02-10T23:37:55.258" v="212"/>
          <pc:sldLayoutMkLst>
            <pc:docMk/>
            <pc:sldMasterMk cId="3778029530" sldId="2147483762"/>
            <pc:sldLayoutMk cId="179633034" sldId="2147483772"/>
          </pc:sldLayoutMkLst>
        </pc:sldLayoutChg>
        <pc:sldLayoutChg chg="add del mod replId">
          <pc:chgData name="Perez, Lupe" userId="S::perezg21@students.ecu.edu::3e32962a-1c91-45ed-8dc9-adcf08a156f8" providerId="AD" clId="Web-{0182416F-A368-B237-28B9-FE6ADFF9E8B0}" dt="2025-02-10T23:37:55.258" v="212"/>
          <pc:sldLayoutMkLst>
            <pc:docMk/>
            <pc:sldMasterMk cId="3778029530" sldId="2147483762"/>
            <pc:sldLayoutMk cId="2739569085" sldId="2147483773"/>
          </pc:sldLayoutMkLst>
        </pc:sldLayoutChg>
        <pc:sldLayoutChg chg="add del mod replId">
          <pc:chgData name="Perez, Lupe" userId="S::perezg21@students.ecu.edu::3e32962a-1c91-45ed-8dc9-adcf08a156f8" providerId="AD" clId="Web-{0182416F-A368-B237-28B9-FE6ADFF9E8B0}" dt="2025-02-10T23:37:55.258" v="212"/>
          <pc:sldLayoutMkLst>
            <pc:docMk/>
            <pc:sldMasterMk cId="3778029530" sldId="2147483762"/>
            <pc:sldLayoutMk cId="4282387280" sldId="2147483774"/>
          </pc:sldLayoutMkLst>
        </pc:sldLayoutChg>
        <pc:sldLayoutChg chg="add del mod replId">
          <pc:chgData name="Perez, Lupe" userId="S::perezg21@students.ecu.edu::3e32962a-1c91-45ed-8dc9-adcf08a156f8" providerId="AD" clId="Web-{0182416F-A368-B237-28B9-FE6ADFF9E8B0}" dt="2025-02-10T23:37:55.258" v="212"/>
          <pc:sldLayoutMkLst>
            <pc:docMk/>
            <pc:sldMasterMk cId="3778029530" sldId="2147483762"/>
            <pc:sldLayoutMk cId="8762366" sldId="2147483775"/>
          </pc:sldLayoutMkLst>
        </pc:sldLayoutChg>
        <pc:sldLayoutChg chg="add del mod replId">
          <pc:chgData name="Perez, Lupe" userId="S::perezg21@students.ecu.edu::3e32962a-1c91-45ed-8dc9-adcf08a156f8" providerId="AD" clId="Web-{0182416F-A368-B237-28B9-FE6ADFF9E8B0}" dt="2025-02-10T23:37:55.258" v="212"/>
          <pc:sldLayoutMkLst>
            <pc:docMk/>
            <pc:sldMasterMk cId="3778029530" sldId="2147483762"/>
            <pc:sldLayoutMk cId="1184350923" sldId="2147483776"/>
          </pc:sldLayoutMkLst>
        </pc:sldLayoutChg>
        <pc:sldLayoutChg chg="add del mod replId">
          <pc:chgData name="Perez, Lupe" userId="S::perezg21@students.ecu.edu::3e32962a-1c91-45ed-8dc9-adcf08a156f8" providerId="AD" clId="Web-{0182416F-A368-B237-28B9-FE6ADFF9E8B0}" dt="2025-02-10T23:37:55.258" v="212"/>
          <pc:sldLayoutMkLst>
            <pc:docMk/>
            <pc:sldMasterMk cId="3778029530" sldId="2147483762"/>
            <pc:sldLayoutMk cId="796317364" sldId="2147483777"/>
          </pc:sldLayoutMkLst>
        </pc:sldLayoutChg>
        <pc:sldLayoutChg chg="add del mod replId">
          <pc:chgData name="Perez, Lupe" userId="S::perezg21@students.ecu.edu::3e32962a-1c91-45ed-8dc9-adcf08a156f8" providerId="AD" clId="Web-{0182416F-A368-B237-28B9-FE6ADFF9E8B0}" dt="2025-02-10T23:37:55.258" v="212"/>
          <pc:sldLayoutMkLst>
            <pc:docMk/>
            <pc:sldMasterMk cId="3778029530" sldId="2147483762"/>
            <pc:sldLayoutMk cId="3288057765" sldId="2147483778"/>
          </pc:sldLayoutMkLst>
        </pc:sldLayoutChg>
        <pc:sldLayoutChg chg="add del mod replId">
          <pc:chgData name="Perez, Lupe" userId="S::perezg21@students.ecu.edu::3e32962a-1c91-45ed-8dc9-adcf08a156f8" providerId="AD" clId="Web-{0182416F-A368-B237-28B9-FE6ADFF9E8B0}" dt="2025-02-10T23:37:55.258" v="212"/>
          <pc:sldLayoutMkLst>
            <pc:docMk/>
            <pc:sldMasterMk cId="3778029530" sldId="2147483762"/>
            <pc:sldLayoutMk cId="2968197377" sldId="2147483779"/>
          </pc:sldLayoutMkLst>
        </pc:sldLayoutChg>
      </pc:sldMasterChg>
      <pc:sldMasterChg chg="add del addSldLayout delSldLayout modSldLayout">
        <pc:chgData name="Perez, Lupe" userId="S::perezg21@students.ecu.edu::3e32962a-1c91-45ed-8dc9-adcf08a156f8" providerId="AD" clId="Web-{0182416F-A368-B237-28B9-FE6ADFF9E8B0}" dt="2025-02-10T23:38:07.102" v="213"/>
        <pc:sldMasterMkLst>
          <pc:docMk/>
          <pc:sldMasterMk cId="2095389395" sldId="2147483780"/>
        </pc:sldMasterMkLst>
        <pc:sldLayoutChg chg="add del mod replId">
          <pc:chgData name="Perez, Lupe" userId="S::perezg21@students.ecu.edu::3e32962a-1c91-45ed-8dc9-adcf08a156f8" providerId="AD" clId="Web-{0182416F-A368-B237-28B9-FE6ADFF9E8B0}" dt="2025-02-10T23:38:07.102" v="213"/>
          <pc:sldLayoutMkLst>
            <pc:docMk/>
            <pc:sldMasterMk cId="2095389395" sldId="2147483780"/>
            <pc:sldLayoutMk cId="1589996067" sldId="2147483781"/>
          </pc:sldLayoutMkLst>
        </pc:sldLayoutChg>
        <pc:sldLayoutChg chg="add del mod replId">
          <pc:chgData name="Perez, Lupe" userId="S::perezg21@students.ecu.edu::3e32962a-1c91-45ed-8dc9-adcf08a156f8" providerId="AD" clId="Web-{0182416F-A368-B237-28B9-FE6ADFF9E8B0}" dt="2025-02-10T23:38:07.102" v="213"/>
          <pc:sldLayoutMkLst>
            <pc:docMk/>
            <pc:sldMasterMk cId="2095389395" sldId="2147483780"/>
            <pc:sldLayoutMk cId="1651038299" sldId="2147483782"/>
          </pc:sldLayoutMkLst>
        </pc:sldLayoutChg>
        <pc:sldLayoutChg chg="add del mod replId">
          <pc:chgData name="Perez, Lupe" userId="S::perezg21@students.ecu.edu::3e32962a-1c91-45ed-8dc9-adcf08a156f8" providerId="AD" clId="Web-{0182416F-A368-B237-28B9-FE6ADFF9E8B0}" dt="2025-02-10T23:38:07.102" v="213"/>
          <pc:sldLayoutMkLst>
            <pc:docMk/>
            <pc:sldMasterMk cId="2095389395" sldId="2147483780"/>
            <pc:sldLayoutMk cId="2152118233" sldId="2147483783"/>
          </pc:sldLayoutMkLst>
        </pc:sldLayoutChg>
        <pc:sldLayoutChg chg="add del mod replId">
          <pc:chgData name="Perez, Lupe" userId="S::perezg21@students.ecu.edu::3e32962a-1c91-45ed-8dc9-adcf08a156f8" providerId="AD" clId="Web-{0182416F-A368-B237-28B9-FE6ADFF9E8B0}" dt="2025-02-10T23:38:07.102" v="213"/>
          <pc:sldLayoutMkLst>
            <pc:docMk/>
            <pc:sldMasterMk cId="2095389395" sldId="2147483780"/>
            <pc:sldLayoutMk cId="2799209286" sldId="2147483784"/>
          </pc:sldLayoutMkLst>
        </pc:sldLayoutChg>
        <pc:sldLayoutChg chg="add del mod replId">
          <pc:chgData name="Perez, Lupe" userId="S::perezg21@students.ecu.edu::3e32962a-1c91-45ed-8dc9-adcf08a156f8" providerId="AD" clId="Web-{0182416F-A368-B237-28B9-FE6ADFF9E8B0}" dt="2025-02-10T23:38:07.102" v="213"/>
          <pc:sldLayoutMkLst>
            <pc:docMk/>
            <pc:sldMasterMk cId="2095389395" sldId="2147483780"/>
            <pc:sldLayoutMk cId="3064578401" sldId="2147483785"/>
          </pc:sldLayoutMkLst>
        </pc:sldLayoutChg>
        <pc:sldLayoutChg chg="add del mod replId">
          <pc:chgData name="Perez, Lupe" userId="S::perezg21@students.ecu.edu::3e32962a-1c91-45ed-8dc9-adcf08a156f8" providerId="AD" clId="Web-{0182416F-A368-B237-28B9-FE6ADFF9E8B0}" dt="2025-02-10T23:38:07.102" v="213"/>
          <pc:sldLayoutMkLst>
            <pc:docMk/>
            <pc:sldMasterMk cId="2095389395" sldId="2147483780"/>
            <pc:sldLayoutMk cId="2910808415" sldId="2147483786"/>
          </pc:sldLayoutMkLst>
        </pc:sldLayoutChg>
        <pc:sldLayoutChg chg="add del mod replId">
          <pc:chgData name="Perez, Lupe" userId="S::perezg21@students.ecu.edu::3e32962a-1c91-45ed-8dc9-adcf08a156f8" providerId="AD" clId="Web-{0182416F-A368-B237-28B9-FE6ADFF9E8B0}" dt="2025-02-10T23:38:07.102" v="213"/>
          <pc:sldLayoutMkLst>
            <pc:docMk/>
            <pc:sldMasterMk cId="2095389395" sldId="2147483780"/>
            <pc:sldLayoutMk cId="2166247537" sldId="2147483787"/>
          </pc:sldLayoutMkLst>
        </pc:sldLayoutChg>
        <pc:sldLayoutChg chg="add del mod replId">
          <pc:chgData name="Perez, Lupe" userId="S::perezg21@students.ecu.edu::3e32962a-1c91-45ed-8dc9-adcf08a156f8" providerId="AD" clId="Web-{0182416F-A368-B237-28B9-FE6ADFF9E8B0}" dt="2025-02-10T23:38:07.102" v="213"/>
          <pc:sldLayoutMkLst>
            <pc:docMk/>
            <pc:sldMasterMk cId="2095389395" sldId="2147483780"/>
            <pc:sldLayoutMk cId="1345316770" sldId="2147483788"/>
          </pc:sldLayoutMkLst>
        </pc:sldLayoutChg>
        <pc:sldLayoutChg chg="add del mod replId">
          <pc:chgData name="Perez, Lupe" userId="S::perezg21@students.ecu.edu::3e32962a-1c91-45ed-8dc9-adcf08a156f8" providerId="AD" clId="Web-{0182416F-A368-B237-28B9-FE6ADFF9E8B0}" dt="2025-02-10T23:38:07.102" v="213"/>
          <pc:sldLayoutMkLst>
            <pc:docMk/>
            <pc:sldMasterMk cId="2095389395" sldId="2147483780"/>
            <pc:sldLayoutMk cId="1551797187" sldId="2147483789"/>
          </pc:sldLayoutMkLst>
        </pc:sldLayoutChg>
        <pc:sldLayoutChg chg="add del mod replId">
          <pc:chgData name="Perez, Lupe" userId="S::perezg21@students.ecu.edu::3e32962a-1c91-45ed-8dc9-adcf08a156f8" providerId="AD" clId="Web-{0182416F-A368-B237-28B9-FE6ADFF9E8B0}" dt="2025-02-10T23:38:07.102" v="213"/>
          <pc:sldLayoutMkLst>
            <pc:docMk/>
            <pc:sldMasterMk cId="2095389395" sldId="2147483780"/>
            <pc:sldLayoutMk cId="624813148" sldId="2147483790"/>
          </pc:sldLayoutMkLst>
        </pc:sldLayoutChg>
        <pc:sldLayoutChg chg="add del mod replId">
          <pc:chgData name="Perez, Lupe" userId="S::perezg21@students.ecu.edu::3e32962a-1c91-45ed-8dc9-adcf08a156f8" providerId="AD" clId="Web-{0182416F-A368-B237-28B9-FE6ADFF9E8B0}" dt="2025-02-10T23:38:07.102" v="213"/>
          <pc:sldLayoutMkLst>
            <pc:docMk/>
            <pc:sldMasterMk cId="2095389395" sldId="2147483780"/>
            <pc:sldLayoutMk cId="552220422" sldId="2147483791"/>
          </pc:sldLayoutMkLst>
        </pc:sldLayoutChg>
        <pc:sldLayoutChg chg="add del mod replId">
          <pc:chgData name="Perez, Lupe" userId="S::perezg21@students.ecu.edu::3e32962a-1c91-45ed-8dc9-adcf08a156f8" providerId="AD" clId="Web-{0182416F-A368-B237-28B9-FE6ADFF9E8B0}" dt="2025-02-10T23:38:07.102" v="213"/>
          <pc:sldLayoutMkLst>
            <pc:docMk/>
            <pc:sldMasterMk cId="2095389395" sldId="2147483780"/>
            <pc:sldLayoutMk cId="3765629204" sldId="2147483792"/>
          </pc:sldLayoutMkLst>
        </pc:sldLayoutChg>
        <pc:sldLayoutChg chg="add del mod replId">
          <pc:chgData name="Perez, Lupe" userId="S::perezg21@students.ecu.edu::3e32962a-1c91-45ed-8dc9-adcf08a156f8" providerId="AD" clId="Web-{0182416F-A368-B237-28B9-FE6ADFF9E8B0}" dt="2025-02-10T23:38:07.102" v="213"/>
          <pc:sldLayoutMkLst>
            <pc:docMk/>
            <pc:sldMasterMk cId="2095389395" sldId="2147483780"/>
            <pc:sldLayoutMk cId="2336827698" sldId="2147483793"/>
          </pc:sldLayoutMkLst>
        </pc:sldLayoutChg>
        <pc:sldLayoutChg chg="add del mod replId">
          <pc:chgData name="Perez, Lupe" userId="S::perezg21@students.ecu.edu::3e32962a-1c91-45ed-8dc9-adcf08a156f8" providerId="AD" clId="Web-{0182416F-A368-B237-28B9-FE6ADFF9E8B0}" dt="2025-02-10T23:38:07.102" v="213"/>
          <pc:sldLayoutMkLst>
            <pc:docMk/>
            <pc:sldMasterMk cId="2095389395" sldId="2147483780"/>
            <pc:sldLayoutMk cId="925571468" sldId="2147483794"/>
          </pc:sldLayoutMkLst>
        </pc:sldLayoutChg>
        <pc:sldLayoutChg chg="add del mod replId">
          <pc:chgData name="Perez, Lupe" userId="S::perezg21@students.ecu.edu::3e32962a-1c91-45ed-8dc9-adcf08a156f8" providerId="AD" clId="Web-{0182416F-A368-B237-28B9-FE6ADFF9E8B0}" dt="2025-02-10T23:38:07.102" v="213"/>
          <pc:sldLayoutMkLst>
            <pc:docMk/>
            <pc:sldMasterMk cId="2095389395" sldId="2147483780"/>
            <pc:sldLayoutMk cId="2385425502" sldId="2147483795"/>
          </pc:sldLayoutMkLst>
        </pc:sldLayoutChg>
        <pc:sldLayoutChg chg="add del mod replId">
          <pc:chgData name="Perez, Lupe" userId="S::perezg21@students.ecu.edu::3e32962a-1c91-45ed-8dc9-adcf08a156f8" providerId="AD" clId="Web-{0182416F-A368-B237-28B9-FE6ADFF9E8B0}" dt="2025-02-10T23:38:07.102" v="213"/>
          <pc:sldLayoutMkLst>
            <pc:docMk/>
            <pc:sldMasterMk cId="2095389395" sldId="2147483780"/>
            <pc:sldLayoutMk cId="3475470759" sldId="2147483796"/>
          </pc:sldLayoutMkLst>
        </pc:sldLayoutChg>
      </pc:sldMasterChg>
      <pc:sldMasterChg chg="add addSldLayout modSldLayout">
        <pc:chgData name="Perez, Lupe" userId="S::perezg21@students.ecu.edu::3e32962a-1c91-45ed-8dc9-adcf08a156f8" providerId="AD" clId="Web-{0182416F-A368-B237-28B9-FE6ADFF9E8B0}" dt="2025-02-10T23:38:07.102" v="213"/>
        <pc:sldMasterMkLst>
          <pc:docMk/>
          <pc:sldMasterMk cId="1936949589" sldId="2147483797"/>
        </pc:sldMasterMkLst>
        <pc:sldLayoutChg chg="add mod replId">
          <pc:chgData name="Perez, Lupe" userId="S::perezg21@students.ecu.edu::3e32962a-1c91-45ed-8dc9-adcf08a156f8" providerId="AD" clId="Web-{0182416F-A368-B237-28B9-FE6ADFF9E8B0}" dt="2025-02-10T23:38:07.102" v="213"/>
          <pc:sldLayoutMkLst>
            <pc:docMk/>
            <pc:sldMasterMk cId="1936949589" sldId="2147483797"/>
            <pc:sldLayoutMk cId="1524075839" sldId="2147483798"/>
          </pc:sldLayoutMkLst>
        </pc:sldLayoutChg>
        <pc:sldLayoutChg chg="add mod replId">
          <pc:chgData name="Perez, Lupe" userId="S::perezg21@students.ecu.edu::3e32962a-1c91-45ed-8dc9-adcf08a156f8" providerId="AD" clId="Web-{0182416F-A368-B237-28B9-FE6ADFF9E8B0}" dt="2025-02-10T23:38:07.102" v="213"/>
          <pc:sldLayoutMkLst>
            <pc:docMk/>
            <pc:sldMasterMk cId="1936949589" sldId="2147483797"/>
            <pc:sldLayoutMk cId="1183019497" sldId="2147483799"/>
          </pc:sldLayoutMkLst>
        </pc:sldLayoutChg>
        <pc:sldLayoutChg chg="add mod replId">
          <pc:chgData name="Perez, Lupe" userId="S::perezg21@students.ecu.edu::3e32962a-1c91-45ed-8dc9-adcf08a156f8" providerId="AD" clId="Web-{0182416F-A368-B237-28B9-FE6ADFF9E8B0}" dt="2025-02-10T23:38:07.102" v="213"/>
          <pc:sldLayoutMkLst>
            <pc:docMk/>
            <pc:sldMasterMk cId="1936949589" sldId="2147483797"/>
            <pc:sldLayoutMk cId="3290028657" sldId="2147483800"/>
          </pc:sldLayoutMkLst>
        </pc:sldLayoutChg>
        <pc:sldLayoutChg chg="add mod replId">
          <pc:chgData name="Perez, Lupe" userId="S::perezg21@students.ecu.edu::3e32962a-1c91-45ed-8dc9-adcf08a156f8" providerId="AD" clId="Web-{0182416F-A368-B237-28B9-FE6ADFF9E8B0}" dt="2025-02-10T23:38:07.102" v="213"/>
          <pc:sldLayoutMkLst>
            <pc:docMk/>
            <pc:sldMasterMk cId="1936949589" sldId="2147483797"/>
            <pc:sldLayoutMk cId="3790630246" sldId="2147483801"/>
          </pc:sldLayoutMkLst>
        </pc:sldLayoutChg>
        <pc:sldLayoutChg chg="add mod replId">
          <pc:chgData name="Perez, Lupe" userId="S::perezg21@students.ecu.edu::3e32962a-1c91-45ed-8dc9-adcf08a156f8" providerId="AD" clId="Web-{0182416F-A368-B237-28B9-FE6ADFF9E8B0}" dt="2025-02-10T23:38:07.102" v="213"/>
          <pc:sldLayoutMkLst>
            <pc:docMk/>
            <pc:sldMasterMk cId="1936949589" sldId="2147483797"/>
            <pc:sldLayoutMk cId="2893396370" sldId="2147483802"/>
          </pc:sldLayoutMkLst>
        </pc:sldLayoutChg>
        <pc:sldLayoutChg chg="add mod replId">
          <pc:chgData name="Perez, Lupe" userId="S::perezg21@students.ecu.edu::3e32962a-1c91-45ed-8dc9-adcf08a156f8" providerId="AD" clId="Web-{0182416F-A368-B237-28B9-FE6ADFF9E8B0}" dt="2025-02-10T23:38:07.102" v="213"/>
          <pc:sldLayoutMkLst>
            <pc:docMk/>
            <pc:sldMasterMk cId="1936949589" sldId="2147483797"/>
            <pc:sldLayoutMk cId="3752841235" sldId="2147483803"/>
          </pc:sldLayoutMkLst>
        </pc:sldLayoutChg>
        <pc:sldLayoutChg chg="add mod replId">
          <pc:chgData name="Perez, Lupe" userId="S::perezg21@students.ecu.edu::3e32962a-1c91-45ed-8dc9-adcf08a156f8" providerId="AD" clId="Web-{0182416F-A368-B237-28B9-FE6ADFF9E8B0}" dt="2025-02-10T23:38:07.102" v="213"/>
          <pc:sldLayoutMkLst>
            <pc:docMk/>
            <pc:sldMasterMk cId="1936949589" sldId="2147483797"/>
            <pc:sldLayoutMk cId="1169348373" sldId="2147483804"/>
          </pc:sldLayoutMkLst>
        </pc:sldLayoutChg>
        <pc:sldLayoutChg chg="add mod replId">
          <pc:chgData name="Perez, Lupe" userId="S::perezg21@students.ecu.edu::3e32962a-1c91-45ed-8dc9-adcf08a156f8" providerId="AD" clId="Web-{0182416F-A368-B237-28B9-FE6ADFF9E8B0}" dt="2025-02-10T23:38:07.102" v="213"/>
          <pc:sldLayoutMkLst>
            <pc:docMk/>
            <pc:sldMasterMk cId="1936949589" sldId="2147483797"/>
            <pc:sldLayoutMk cId="826213065" sldId="2147483805"/>
          </pc:sldLayoutMkLst>
        </pc:sldLayoutChg>
        <pc:sldLayoutChg chg="add mod replId">
          <pc:chgData name="Perez, Lupe" userId="S::perezg21@students.ecu.edu::3e32962a-1c91-45ed-8dc9-adcf08a156f8" providerId="AD" clId="Web-{0182416F-A368-B237-28B9-FE6ADFF9E8B0}" dt="2025-02-10T23:38:07.102" v="213"/>
          <pc:sldLayoutMkLst>
            <pc:docMk/>
            <pc:sldMasterMk cId="1936949589" sldId="2147483797"/>
            <pc:sldLayoutMk cId="236187976" sldId="2147483806"/>
          </pc:sldLayoutMkLst>
        </pc:sldLayoutChg>
        <pc:sldLayoutChg chg="add mod replId">
          <pc:chgData name="Perez, Lupe" userId="S::perezg21@students.ecu.edu::3e32962a-1c91-45ed-8dc9-adcf08a156f8" providerId="AD" clId="Web-{0182416F-A368-B237-28B9-FE6ADFF9E8B0}" dt="2025-02-10T23:38:07.102" v="213"/>
          <pc:sldLayoutMkLst>
            <pc:docMk/>
            <pc:sldMasterMk cId="1936949589" sldId="2147483797"/>
            <pc:sldLayoutMk cId="642797619" sldId="2147483807"/>
          </pc:sldLayoutMkLst>
        </pc:sldLayoutChg>
        <pc:sldLayoutChg chg="add mod replId">
          <pc:chgData name="Perez, Lupe" userId="S::perezg21@students.ecu.edu::3e32962a-1c91-45ed-8dc9-adcf08a156f8" providerId="AD" clId="Web-{0182416F-A368-B237-28B9-FE6ADFF9E8B0}" dt="2025-02-10T23:38:07.102" v="213"/>
          <pc:sldLayoutMkLst>
            <pc:docMk/>
            <pc:sldMasterMk cId="1936949589" sldId="2147483797"/>
            <pc:sldLayoutMk cId="1542974566" sldId="2147483808"/>
          </pc:sldLayoutMkLst>
        </pc:sldLayoutChg>
        <pc:sldLayoutChg chg="add mod replId">
          <pc:chgData name="Perez, Lupe" userId="S::perezg21@students.ecu.edu::3e32962a-1c91-45ed-8dc9-adcf08a156f8" providerId="AD" clId="Web-{0182416F-A368-B237-28B9-FE6ADFF9E8B0}" dt="2025-02-10T23:38:07.102" v="213"/>
          <pc:sldLayoutMkLst>
            <pc:docMk/>
            <pc:sldMasterMk cId="1936949589" sldId="2147483797"/>
            <pc:sldLayoutMk cId="244142356" sldId="2147483809"/>
          </pc:sldLayoutMkLst>
        </pc:sldLayoutChg>
        <pc:sldLayoutChg chg="add mod replId">
          <pc:chgData name="Perez, Lupe" userId="S::perezg21@students.ecu.edu::3e32962a-1c91-45ed-8dc9-adcf08a156f8" providerId="AD" clId="Web-{0182416F-A368-B237-28B9-FE6ADFF9E8B0}" dt="2025-02-10T23:38:07.102" v="213"/>
          <pc:sldLayoutMkLst>
            <pc:docMk/>
            <pc:sldMasterMk cId="1936949589" sldId="2147483797"/>
            <pc:sldLayoutMk cId="3265735119" sldId="2147483810"/>
          </pc:sldLayoutMkLst>
        </pc:sldLayoutChg>
        <pc:sldLayoutChg chg="add mod replId">
          <pc:chgData name="Perez, Lupe" userId="S::perezg21@students.ecu.edu::3e32962a-1c91-45ed-8dc9-adcf08a156f8" providerId="AD" clId="Web-{0182416F-A368-B237-28B9-FE6ADFF9E8B0}" dt="2025-02-10T23:38:07.102" v="213"/>
          <pc:sldLayoutMkLst>
            <pc:docMk/>
            <pc:sldMasterMk cId="1936949589" sldId="2147483797"/>
            <pc:sldLayoutMk cId="1640376258" sldId="2147483811"/>
          </pc:sldLayoutMkLst>
        </pc:sldLayoutChg>
        <pc:sldLayoutChg chg="add mod replId">
          <pc:chgData name="Perez, Lupe" userId="S::perezg21@students.ecu.edu::3e32962a-1c91-45ed-8dc9-adcf08a156f8" providerId="AD" clId="Web-{0182416F-A368-B237-28B9-FE6ADFF9E8B0}" dt="2025-02-10T23:38:07.102" v="213"/>
          <pc:sldLayoutMkLst>
            <pc:docMk/>
            <pc:sldMasterMk cId="1936949589" sldId="2147483797"/>
            <pc:sldLayoutMk cId="3388532185" sldId="2147483812"/>
          </pc:sldLayoutMkLst>
        </pc:sldLayoutChg>
        <pc:sldLayoutChg chg="add mod replId">
          <pc:chgData name="Perez, Lupe" userId="S::perezg21@students.ecu.edu::3e32962a-1c91-45ed-8dc9-adcf08a156f8" providerId="AD" clId="Web-{0182416F-A368-B237-28B9-FE6ADFF9E8B0}" dt="2025-02-10T23:38:07.102" v="213"/>
          <pc:sldLayoutMkLst>
            <pc:docMk/>
            <pc:sldMasterMk cId="1936949589" sldId="2147483797"/>
            <pc:sldLayoutMk cId="380924218" sldId="2147483813"/>
          </pc:sldLayoutMkLst>
        </pc:sldLayoutChg>
      </pc:sldMasterChg>
    </pc:docChg>
  </pc:docChgLst>
  <pc:docChgLst>
    <pc:chgData name="Wilson, Cortney" userId="S::wilsonco22@students.ecu.edu::8ea93566-07b2-416d-9dcb-35ba0efa421a" providerId="AD" clId="Web-{6F41A285-711C-499A-6B44-D39AC5D80DDB}"/>
    <pc:docChg chg="addSld modSld">
      <pc:chgData name="Wilson, Cortney" userId="S::wilsonco22@students.ecu.edu::8ea93566-07b2-416d-9dcb-35ba0efa421a" providerId="AD" clId="Web-{6F41A285-711C-499A-6B44-D39AC5D80DDB}" dt="2025-02-10T22:33:19.140" v="12" actId="20577"/>
      <pc:docMkLst>
        <pc:docMk/>
      </pc:docMkLst>
      <pc:sldChg chg="modSp">
        <pc:chgData name="Wilson, Cortney" userId="S::wilsonco22@students.ecu.edu::8ea93566-07b2-416d-9dcb-35ba0efa421a" providerId="AD" clId="Web-{6F41A285-711C-499A-6B44-D39AC5D80DDB}" dt="2025-02-10T22:32:32.920" v="0" actId="20577"/>
        <pc:sldMkLst>
          <pc:docMk/>
          <pc:sldMk cId="3729723462" sldId="257"/>
        </pc:sldMkLst>
        <pc:spChg chg="mod">
          <ac:chgData name="Wilson, Cortney" userId="S::wilsonco22@students.ecu.edu::8ea93566-07b2-416d-9dcb-35ba0efa421a" providerId="AD" clId="Web-{6F41A285-711C-499A-6B44-D39AC5D80DDB}" dt="2025-02-10T22:32:32.920" v="0" actId="20577"/>
          <ac:spMkLst>
            <pc:docMk/>
            <pc:sldMk cId="3729723462" sldId="257"/>
            <ac:spMk id="3" creationId="{3FD3E356-B349-C7E3-60AB-9A2F5E78390F}"/>
          </ac:spMkLst>
        </pc:spChg>
      </pc:sldChg>
      <pc:sldChg chg="modSp new">
        <pc:chgData name="Wilson, Cortney" userId="S::wilsonco22@students.ecu.edu::8ea93566-07b2-416d-9dcb-35ba0efa421a" providerId="AD" clId="Web-{6F41A285-711C-499A-6B44-D39AC5D80DDB}" dt="2025-02-10T22:33:10.812" v="5" actId="20577"/>
        <pc:sldMkLst>
          <pc:docMk/>
          <pc:sldMk cId="416368951" sldId="266"/>
        </pc:sldMkLst>
        <pc:spChg chg="mod">
          <ac:chgData name="Wilson, Cortney" userId="S::wilsonco22@students.ecu.edu::8ea93566-07b2-416d-9dcb-35ba0efa421a" providerId="AD" clId="Web-{6F41A285-711C-499A-6B44-D39AC5D80DDB}" dt="2025-02-10T22:33:10.812" v="5" actId="20577"/>
          <ac:spMkLst>
            <pc:docMk/>
            <pc:sldMk cId="416368951" sldId="266"/>
            <ac:spMk id="2" creationId="{386B99E7-05DC-E943-5F37-9CA486720CF6}"/>
          </ac:spMkLst>
        </pc:spChg>
      </pc:sldChg>
      <pc:sldChg chg="modSp new">
        <pc:chgData name="Wilson, Cortney" userId="S::wilsonco22@students.ecu.edu::8ea93566-07b2-416d-9dcb-35ba0efa421a" providerId="AD" clId="Web-{6F41A285-711C-499A-6B44-D39AC5D80DDB}" dt="2025-02-10T22:33:19.140" v="12" actId="20577"/>
        <pc:sldMkLst>
          <pc:docMk/>
          <pc:sldMk cId="621698443" sldId="267"/>
        </pc:sldMkLst>
        <pc:spChg chg="mod">
          <ac:chgData name="Wilson, Cortney" userId="S::wilsonco22@students.ecu.edu::8ea93566-07b2-416d-9dcb-35ba0efa421a" providerId="AD" clId="Web-{6F41A285-711C-499A-6B44-D39AC5D80DDB}" dt="2025-02-10T22:33:19.140" v="12" actId="20577"/>
          <ac:spMkLst>
            <pc:docMk/>
            <pc:sldMk cId="621698443" sldId="267"/>
            <ac:spMk id="2" creationId="{CDFFE7D7-9B3A-1087-ED9E-68272995A09E}"/>
          </ac:spMkLst>
        </pc:spChg>
      </pc:sldChg>
    </pc:docChg>
  </pc:docChgLst>
  <pc:docChgLst>
    <pc:chgData name="Wilson, Cortney" userId="S::wilsonco22@students.ecu.edu::8ea93566-07b2-416d-9dcb-35ba0efa421a" providerId="AD" clId="Web-{A1E53B84-A040-E47C-BE1B-7053B93CBECD}"/>
    <pc:docChg chg="addSld delSld modSld">
      <pc:chgData name="Wilson, Cortney" userId="S::wilsonco22@students.ecu.edu::8ea93566-07b2-416d-9dcb-35ba0efa421a" providerId="AD" clId="Web-{A1E53B84-A040-E47C-BE1B-7053B93CBECD}" dt="2025-02-11T00:50:17.919" v="391"/>
      <pc:docMkLst>
        <pc:docMk/>
      </pc:docMkLst>
      <pc:sldChg chg="addSp delSp modSp mod modClrScheme chgLayout">
        <pc:chgData name="Wilson, Cortney" userId="S::wilsonco22@students.ecu.edu::8ea93566-07b2-416d-9dcb-35ba0efa421a" providerId="AD" clId="Web-{A1E53B84-A040-E47C-BE1B-7053B93CBECD}" dt="2025-02-10T23:40:27.221" v="30" actId="14100"/>
        <pc:sldMkLst>
          <pc:docMk/>
          <pc:sldMk cId="416368951" sldId="266"/>
        </pc:sldMkLst>
        <pc:spChg chg="mod ord">
          <ac:chgData name="Wilson, Cortney" userId="S::wilsonco22@students.ecu.edu::8ea93566-07b2-416d-9dcb-35ba0efa421a" providerId="AD" clId="Web-{A1E53B84-A040-E47C-BE1B-7053B93CBECD}" dt="2025-02-10T23:39:24.954" v="24"/>
          <ac:spMkLst>
            <pc:docMk/>
            <pc:sldMk cId="416368951" sldId="266"/>
            <ac:spMk id="2" creationId="{386B99E7-05DC-E943-5F37-9CA486720CF6}"/>
          </ac:spMkLst>
        </pc:spChg>
        <pc:spChg chg="mod ord">
          <ac:chgData name="Wilson, Cortney" userId="S::wilsonco22@students.ecu.edu::8ea93566-07b2-416d-9dcb-35ba0efa421a" providerId="AD" clId="Web-{A1E53B84-A040-E47C-BE1B-7053B93CBECD}" dt="2025-02-10T23:39:24.954" v="24"/>
          <ac:spMkLst>
            <pc:docMk/>
            <pc:sldMk cId="416368951" sldId="266"/>
            <ac:spMk id="3" creationId="{EEAAFF74-12A1-639D-EC4F-DBB15084472F}"/>
          </ac:spMkLst>
        </pc:spChg>
        <pc:spChg chg="mod ord">
          <ac:chgData name="Wilson, Cortney" userId="S::wilsonco22@students.ecu.edu::8ea93566-07b2-416d-9dcb-35ba0efa421a" providerId="AD" clId="Web-{A1E53B84-A040-E47C-BE1B-7053B93CBECD}" dt="2025-02-10T23:39:24.954" v="24"/>
          <ac:spMkLst>
            <pc:docMk/>
            <pc:sldMk cId="416368951" sldId="266"/>
            <ac:spMk id="4" creationId="{EF17A63E-3594-B1C2-DEB1-EA2DC4273191}"/>
          </ac:spMkLst>
        </pc:spChg>
        <pc:spChg chg="mod ord">
          <ac:chgData name="Wilson, Cortney" userId="S::wilsonco22@students.ecu.edu::8ea93566-07b2-416d-9dcb-35ba0efa421a" providerId="AD" clId="Web-{A1E53B84-A040-E47C-BE1B-7053B93CBECD}" dt="2025-02-10T23:39:24.954" v="24"/>
          <ac:spMkLst>
            <pc:docMk/>
            <pc:sldMk cId="416368951" sldId="266"/>
            <ac:spMk id="5" creationId="{D329E1C5-1A6C-01F9-42F7-EBA6AE422098}"/>
          </ac:spMkLst>
        </pc:spChg>
        <pc:spChg chg="add del mod ord">
          <ac:chgData name="Wilson, Cortney" userId="S::wilsonco22@students.ecu.edu::8ea93566-07b2-416d-9dcb-35ba0efa421a" providerId="AD" clId="Web-{A1E53B84-A040-E47C-BE1B-7053B93CBECD}" dt="2025-02-10T23:39:24.954" v="24"/>
          <ac:spMkLst>
            <pc:docMk/>
            <pc:sldMk cId="416368951" sldId="266"/>
            <ac:spMk id="6" creationId="{6537A62B-2B07-782C-07DF-2F8E8D02D548}"/>
          </ac:spMkLst>
        </pc:spChg>
        <pc:spChg chg="add del mod ord">
          <ac:chgData name="Wilson, Cortney" userId="S::wilsonco22@students.ecu.edu::8ea93566-07b2-416d-9dcb-35ba0efa421a" providerId="AD" clId="Web-{A1E53B84-A040-E47C-BE1B-7053B93CBECD}" dt="2025-02-10T23:39:24.954" v="24"/>
          <ac:spMkLst>
            <pc:docMk/>
            <pc:sldMk cId="416368951" sldId="266"/>
            <ac:spMk id="7" creationId="{804551FC-E4E4-2EB6-6B51-0B2EF5BCD1B1}"/>
          </ac:spMkLst>
        </pc:spChg>
        <pc:picChg chg="add mod">
          <ac:chgData name="Wilson, Cortney" userId="S::wilsonco22@students.ecu.edu::8ea93566-07b2-416d-9dcb-35ba0efa421a" providerId="AD" clId="Web-{A1E53B84-A040-E47C-BE1B-7053B93CBECD}" dt="2025-02-10T23:40:27.221" v="30" actId="14100"/>
          <ac:picMkLst>
            <pc:docMk/>
            <pc:sldMk cId="416368951" sldId="266"/>
            <ac:picMk id="8" creationId="{735A6E8B-598F-C73A-6E28-6397785CCD3D}"/>
          </ac:picMkLst>
        </pc:picChg>
      </pc:sldChg>
      <pc:sldChg chg="del">
        <pc:chgData name="Wilson, Cortney" userId="S::wilsonco22@students.ecu.edu::8ea93566-07b2-416d-9dcb-35ba0efa421a" providerId="AD" clId="Web-{A1E53B84-A040-E47C-BE1B-7053B93CBECD}" dt="2025-02-10T23:58:13.744" v="31"/>
        <pc:sldMkLst>
          <pc:docMk/>
          <pc:sldMk cId="621698443" sldId="267"/>
        </pc:sldMkLst>
      </pc:sldChg>
      <pc:sldChg chg="modSp new">
        <pc:chgData name="Wilson, Cortney" userId="S::wilsonco22@students.ecu.edu::8ea93566-07b2-416d-9dcb-35ba0efa421a" providerId="AD" clId="Web-{A1E53B84-A040-E47C-BE1B-7053B93CBECD}" dt="2025-02-10T23:23:11.714" v="22" actId="20577"/>
        <pc:sldMkLst>
          <pc:docMk/>
          <pc:sldMk cId="1747926259" sldId="269"/>
        </pc:sldMkLst>
        <pc:spChg chg="mod">
          <ac:chgData name="Wilson, Cortney" userId="S::wilsonco22@students.ecu.edu::8ea93566-07b2-416d-9dcb-35ba0efa421a" providerId="AD" clId="Web-{A1E53B84-A040-E47C-BE1B-7053B93CBECD}" dt="2025-02-10T23:23:11.714" v="22" actId="20577"/>
          <ac:spMkLst>
            <pc:docMk/>
            <pc:sldMk cId="1747926259" sldId="269"/>
            <ac:spMk id="2" creationId="{981A45D7-239C-866D-25B7-CDBE2A268CE5}"/>
          </ac:spMkLst>
        </pc:spChg>
      </pc:sldChg>
      <pc:sldChg chg="addSp delSp modSp new mod setBg modClrScheme delDesignElem chgLayout">
        <pc:chgData name="Wilson, Cortney" userId="S::wilsonco22@students.ecu.edu::8ea93566-07b2-416d-9dcb-35ba0efa421a" providerId="AD" clId="Web-{A1E53B84-A040-E47C-BE1B-7053B93CBECD}" dt="2025-02-11T00:11:47.902" v="78"/>
        <pc:sldMkLst>
          <pc:docMk/>
          <pc:sldMk cId="2936692898" sldId="269"/>
        </pc:sldMkLst>
        <pc:spChg chg="mod ord">
          <ac:chgData name="Wilson, Cortney" userId="S::wilsonco22@students.ecu.edu::8ea93566-07b2-416d-9dcb-35ba0efa421a" providerId="AD" clId="Web-{A1E53B84-A040-E47C-BE1B-7053B93CBECD}" dt="2025-02-11T00:11:32.995" v="75"/>
          <ac:spMkLst>
            <pc:docMk/>
            <pc:sldMk cId="2936692898" sldId="269"/>
            <ac:spMk id="2" creationId="{1DDC30D6-322F-2C1D-55AE-FCACA850DE95}"/>
          </ac:spMkLst>
        </pc:spChg>
        <pc:spChg chg="add del mod">
          <ac:chgData name="Wilson, Cortney" userId="S::wilsonco22@students.ecu.edu::8ea93566-07b2-416d-9dcb-35ba0efa421a" providerId="AD" clId="Web-{A1E53B84-A040-E47C-BE1B-7053B93CBECD}" dt="2025-02-11T00:09:25.758" v="58"/>
          <ac:spMkLst>
            <pc:docMk/>
            <pc:sldMk cId="2936692898" sldId="269"/>
            <ac:spMk id="3" creationId="{6F7FC187-894E-9AC4-B14B-1B44B2D3ED45}"/>
          </ac:spMkLst>
        </pc:spChg>
        <pc:spChg chg="add del mod ord">
          <ac:chgData name="Wilson, Cortney" userId="S::wilsonco22@students.ecu.edu::8ea93566-07b2-416d-9dcb-35ba0efa421a" providerId="AD" clId="Web-{A1E53B84-A040-E47C-BE1B-7053B93CBECD}" dt="2025-02-11T00:10:55.213" v="70"/>
          <ac:spMkLst>
            <pc:docMk/>
            <pc:sldMk cId="2936692898" sldId="269"/>
            <ac:spMk id="5" creationId="{046DD02B-8CDD-3A67-5F91-8F0716AB7087}"/>
          </ac:spMkLst>
        </pc:spChg>
        <pc:spChg chg="add del mod ord">
          <ac:chgData name="Wilson, Cortney" userId="S::wilsonco22@students.ecu.edu::8ea93566-07b2-416d-9dcb-35ba0efa421a" providerId="AD" clId="Web-{A1E53B84-A040-E47C-BE1B-7053B93CBECD}" dt="2025-02-11T00:10:55.213" v="70"/>
          <ac:spMkLst>
            <pc:docMk/>
            <pc:sldMk cId="2936692898" sldId="269"/>
            <ac:spMk id="6" creationId="{DE0A061A-DB76-225A-F6A9-EE156211B472}"/>
          </ac:spMkLst>
        </pc:spChg>
        <pc:spChg chg="add del">
          <ac:chgData name="Wilson, Cortney" userId="S::wilsonco22@students.ecu.edu::8ea93566-07b2-416d-9dcb-35ba0efa421a" providerId="AD" clId="Web-{A1E53B84-A040-E47C-BE1B-7053B93CBECD}" dt="2025-02-11T00:11:32.995" v="75"/>
          <ac:spMkLst>
            <pc:docMk/>
            <pc:sldMk cId="2936692898" sldId="269"/>
            <ac:spMk id="8" creationId="{DC99427B-A97E-40A3-B1FD-4557346C6A91}"/>
          </ac:spMkLst>
        </pc:spChg>
        <pc:spChg chg="add del mod ord">
          <ac:chgData name="Wilson, Cortney" userId="S::wilsonco22@students.ecu.edu::8ea93566-07b2-416d-9dcb-35ba0efa421a" providerId="AD" clId="Web-{A1E53B84-A040-E47C-BE1B-7053B93CBECD}" dt="2025-02-11T00:11:37.902" v="76"/>
          <ac:spMkLst>
            <pc:docMk/>
            <pc:sldMk cId="2936692898" sldId="269"/>
            <ac:spMk id="20" creationId="{82436167-8243-D3AB-3E2F-F32838E9F7E0}"/>
          </ac:spMkLst>
        </pc:spChg>
        <pc:spChg chg="add del mod ord">
          <ac:chgData name="Wilson, Cortney" userId="S::wilsonco22@students.ecu.edu::8ea93566-07b2-416d-9dcb-35ba0efa421a" providerId="AD" clId="Web-{A1E53B84-A040-E47C-BE1B-7053B93CBECD}" dt="2025-02-11T00:11:47.902" v="78"/>
          <ac:spMkLst>
            <pc:docMk/>
            <pc:sldMk cId="2936692898" sldId="269"/>
            <ac:spMk id="22" creationId="{1992FF12-BA94-8D70-2113-1EDDBD0D4E23}"/>
          </ac:spMkLst>
        </pc:spChg>
        <pc:grpChg chg="add del">
          <ac:chgData name="Wilson, Cortney" userId="S::wilsonco22@students.ecu.edu::8ea93566-07b2-416d-9dcb-35ba0efa421a" providerId="AD" clId="Web-{A1E53B84-A040-E47C-BE1B-7053B93CBECD}" dt="2025-02-11T00:11:32.995" v="75"/>
          <ac:grpSpMkLst>
            <pc:docMk/>
            <pc:sldMk cId="2936692898" sldId="269"/>
            <ac:grpSpMk id="7" creationId="{4815A7B4-532E-48C9-AC24-D78ACF3339DB}"/>
          </ac:grpSpMkLst>
        </pc:grpChg>
        <pc:grpChg chg="add del">
          <ac:chgData name="Wilson, Cortney" userId="S::wilsonco22@students.ecu.edu::8ea93566-07b2-416d-9dcb-35ba0efa421a" providerId="AD" clId="Web-{A1E53B84-A040-E47C-BE1B-7053B93CBECD}" dt="2025-02-11T00:10:13.728" v="61"/>
          <ac:grpSpMkLst>
            <pc:docMk/>
            <pc:sldMk cId="2936692898" sldId="269"/>
            <ac:grpSpMk id="9" creationId="{A5AFB369-4673-4727-A7CD-D86AFE0AE069}"/>
          </ac:grpSpMkLst>
        </pc:grpChg>
        <pc:grpChg chg="add del">
          <ac:chgData name="Wilson, Cortney" userId="S::wilsonco22@students.ecu.edu::8ea93566-07b2-416d-9dcb-35ba0efa421a" providerId="AD" clId="Web-{A1E53B84-A040-E47C-BE1B-7053B93CBECD}" dt="2025-02-11T00:10:19.150" v="63"/>
          <ac:grpSpMkLst>
            <pc:docMk/>
            <pc:sldMk cId="2936692898" sldId="269"/>
            <ac:grpSpMk id="21" creationId="{4815A7B4-532E-48C9-AC24-D78ACF3339DB}"/>
          </ac:grpSpMkLst>
        </pc:grpChg>
        <pc:grpChg chg="add del">
          <ac:chgData name="Wilson, Cortney" userId="S::wilsonco22@students.ecu.edu::8ea93566-07b2-416d-9dcb-35ba0efa421a" providerId="AD" clId="Web-{A1E53B84-A040-E47C-BE1B-7053B93CBECD}" dt="2025-02-11T00:10:21.619" v="65"/>
          <ac:grpSpMkLst>
            <pc:docMk/>
            <pc:sldMk cId="2936692898" sldId="269"/>
            <ac:grpSpMk id="23" creationId="{A5AFB369-4673-4727-A7CD-D86AFE0AE069}"/>
          </ac:grpSpMkLst>
        </pc:grpChg>
        <pc:grpChg chg="add del">
          <ac:chgData name="Wilson, Cortney" userId="S::wilsonco22@students.ecu.edu::8ea93566-07b2-416d-9dcb-35ba0efa421a" providerId="AD" clId="Web-{A1E53B84-A040-E47C-BE1B-7053B93CBECD}" dt="2025-02-11T00:10:44.869" v="69"/>
          <ac:grpSpMkLst>
            <pc:docMk/>
            <pc:sldMk cId="2936692898" sldId="269"/>
            <ac:grpSpMk id="25" creationId="{4815A7B4-532E-48C9-AC24-D78ACF3339DB}"/>
          </ac:grpSpMkLst>
        </pc:grpChg>
        <pc:picChg chg="add mod">
          <ac:chgData name="Wilson, Cortney" userId="S::wilsonco22@students.ecu.edu::8ea93566-07b2-416d-9dcb-35ba0efa421a" providerId="AD" clId="Web-{A1E53B84-A040-E47C-BE1B-7053B93CBECD}" dt="2025-02-11T00:11:44.261" v="77" actId="1076"/>
          <ac:picMkLst>
            <pc:docMk/>
            <pc:sldMk cId="2936692898" sldId="269"/>
            <ac:picMk id="4" creationId="{AFA0A1D5-215A-27CC-9478-B198351949DA}"/>
          </ac:picMkLst>
        </pc:picChg>
      </pc:sldChg>
      <pc:sldChg chg="modSp new">
        <pc:chgData name="Wilson, Cortney" userId="S::wilsonco22@students.ecu.edu::8ea93566-07b2-416d-9dcb-35ba0efa421a" providerId="AD" clId="Web-{A1E53B84-A040-E47C-BE1B-7053B93CBECD}" dt="2025-02-11T00:20:26.209" v="389" actId="20577"/>
        <pc:sldMkLst>
          <pc:docMk/>
          <pc:sldMk cId="3738147828" sldId="270"/>
        </pc:sldMkLst>
        <pc:spChg chg="mod">
          <ac:chgData name="Wilson, Cortney" userId="S::wilsonco22@students.ecu.edu::8ea93566-07b2-416d-9dcb-35ba0efa421a" providerId="AD" clId="Web-{A1E53B84-A040-E47C-BE1B-7053B93CBECD}" dt="2025-02-11T00:13:49.982" v="109" actId="20577"/>
          <ac:spMkLst>
            <pc:docMk/>
            <pc:sldMk cId="3738147828" sldId="270"/>
            <ac:spMk id="2" creationId="{08C74FD8-25A8-3971-6ECB-71531BB4AE0E}"/>
          </ac:spMkLst>
        </pc:spChg>
        <pc:spChg chg="mod">
          <ac:chgData name="Wilson, Cortney" userId="S::wilsonco22@students.ecu.edu::8ea93566-07b2-416d-9dcb-35ba0efa421a" providerId="AD" clId="Web-{A1E53B84-A040-E47C-BE1B-7053B93CBECD}" dt="2025-02-11T00:20:26.209" v="389" actId="20577"/>
          <ac:spMkLst>
            <pc:docMk/>
            <pc:sldMk cId="3738147828" sldId="270"/>
            <ac:spMk id="3" creationId="{0B0E8638-064A-F864-C18D-3785776C4305}"/>
          </ac:spMkLst>
        </pc:spChg>
      </pc:sldChg>
      <pc:sldChg chg="add del replId">
        <pc:chgData name="Wilson, Cortney" userId="S::wilsonco22@students.ecu.edu::8ea93566-07b2-416d-9dcb-35ba0efa421a" providerId="AD" clId="Web-{A1E53B84-A040-E47C-BE1B-7053B93CBECD}" dt="2025-02-10T23:39:37.782" v="26"/>
        <pc:sldMkLst>
          <pc:docMk/>
          <pc:sldMk cId="4169797170" sldId="270"/>
        </pc:sldMkLst>
      </pc:sldChg>
      <pc:sldChg chg="delSp modSp">
        <pc:chgData name="Wilson, Cortney" userId="S::wilsonco22@students.ecu.edu::8ea93566-07b2-416d-9dcb-35ba0efa421a" providerId="AD" clId="Web-{A1E53B84-A040-E47C-BE1B-7053B93CBECD}" dt="2025-02-11T00:50:17.919" v="391"/>
        <pc:sldMkLst>
          <pc:docMk/>
          <pc:sldMk cId="1312111495" sldId="271"/>
        </pc:sldMkLst>
        <pc:spChg chg="del mod">
          <ac:chgData name="Wilson, Cortney" userId="S::wilsonco22@students.ecu.edu::8ea93566-07b2-416d-9dcb-35ba0efa421a" providerId="AD" clId="Web-{A1E53B84-A040-E47C-BE1B-7053B93CBECD}" dt="2025-02-11T00:50:17.919" v="391"/>
          <ac:spMkLst>
            <pc:docMk/>
            <pc:sldMk cId="1312111495" sldId="271"/>
            <ac:spMk id="4" creationId="{B825FD85-E682-F484-847D-451A963F7460}"/>
          </ac:spMkLst>
        </pc:spChg>
      </pc:sldChg>
    </pc:docChg>
  </pc:docChgLst>
  <pc:docChgLst>
    <pc:chgData name="Perez, Lupe" userId="S::perezg21@students.ecu.edu::3e32962a-1c91-45ed-8dc9-adcf08a156f8" providerId="AD" clId="Web-{E493F769-F305-C71A-5AA9-311631216180}"/>
    <pc:docChg chg="modSld">
      <pc:chgData name="Perez, Lupe" userId="S::perezg21@students.ecu.edu::3e32962a-1c91-45ed-8dc9-adcf08a156f8" providerId="AD" clId="Web-{E493F769-F305-C71A-5AA9-311631216180}" dt="2025-02-10T22:47:03.370" v="75" actId="20577"/>
      <pc:docMkLst>
        <pc:docMk/>
      </pc:docMkLst>
      <pc:sldChg chg="modSp">
        <pc:chgData name="Perez, Lupe" userId="S::perezg21@students.ecu.edu::3e32962a-1c91-45ed-8dc9-adcf08a156f8" providerId="AD" clId="Web-{E493F769-F305-C71A-5AA9-311631216180}" dt="2025-02-10T22:45:57.398" v="39" actId="20577"/>
        <pc:sldMkLst>
          <pc:docMk/>
          <pc:sldMk cId="3915874583" sldId="258"/>
        </pc:sldMkLst>
        <pc:spChg chg="mod">
          <ac:chgData name="Perez, Lupe" userId="S::perezg21@students.ecu.edu::3e32962a-1c91-45ed-8dc9-adcf08a156f8" providerId="AD" clId="Web-{E493F769-F305-C71A-5AA9-311631216180}" dt="2025-02-10T22:45:57.398" v="39" actId="20577"/>
          <ac:spMkLst>
            <pc:docMk/>
            <pc:sldMk cId="3915874583" sldId="258"/>
            <ac:spMk id="3" creationId="{DB63C977-7B1B-C970-EF7E-18B7C368AF1A}"/>
          </ac:spMkLst>
        </pc:spChg>
      </pc:sldChg>
      <pc:sldChg chg="modSp">
        <pc:chgData name="Perez, Lupe" userId="S::perezg21@students.ecu.edu::3e32962a-1c91-45ed-8dc9-adcf08a156f8" providerId="AD" clId="Web-{E493F769-F305-C71A-5AA9-311631216180}" dt="2025-02-10T22:44:18.363" v="11" actId="20577"/>
        <pc:sldMkLst>
          <pc:docMk/>
          <pc:sldMk cId="4191516743" sldId="259"/>
        </pc:sldMkLst>
        <pc:spChg chg="mod">
          <ac:chgData name="Perez, Lupe" userId="S::perezg21@students.ecu.edu::3e32962a-1c91-45ed-8dc9-adcf08a156f8" providerId="AD" clId="Web-{E493F769-F305-C71A-5AA9-311631216180}" dt="2025-02-10T22:44:18.363" v="11" actId="20577"/>
          <ac:spMkLst>
            <pc:docMk/>
            <pc:sldMk cId="4191516743" sldId="259"/>
            <ac:spMk id="3" creationId="{40B961E3-E992-4F48-73AB-6272CA87ABCF}"/>
          </ac:spMkLst>
        </pc:spChg>
      </pc:sldChg>
      <pc:sldChg chg="modSp">
        <pc:chgData name="Perez, Lupe" userId="S::perezg21@students.ecu.edu::3e32962a-1c91-45ed-8dc9-adcf08a156f8" providerId="AD" clId="Web-{E493F769-F305-C71A-5AA9-311631216180}" dt="2025-02-10T22:47:03.370" v="75" actId="20577"/>
        <pc:sldMkLst>
          <pc:docMk/>
          <pc:sldMk cId="4058969525" sldId="263"/>
        </pc:sldMkLst>
        <pc:spChg chg="mod">
          <ac:chgData name="Perez, Lupe" userId="S::perezg21@students.ecu.edu::3e32962a-1c91-45ed-8dc9-adcf08a156f8" providerId="AD" clId="Web-{E493F769-F305-C71A-5AA9-311631216180}" dt="2025-02-10T22:47:03.370" v="75" actId="20577"/>
          <ac:spMkLst>
            <pc:docMk/>
            <pc:sldMk cId="4058969525" sldId="263"/>
            <ac:spMk id="3" creationId="{746F9B86-0F46-AA22-E518-C8F83A792F03}"/>
          </ac:spMkLst>
        </pc:spChg>
      </pc:sldChg>
    </pc:docChg>
  </pc:docChgLst>
  <pc:docChgLst>
    <pc:chgData name="Vincent, Kayla Yvette" userId="S::vincentk13@students.ecu.edu::3870ffe2-3a25-43bb-ad94-c9fc51f7e520" providerId="AD" clId="Web-{7B0570B0-013F-AF30-AEEA-773EF6B0B516}"/>
    <pc:docChg chg="addSld modSld addMainMaster delMainMaster">
      <pc:chgData name="Vincent, Kayla Yvette" userId="S::vincentk13@students.ecu.edu::3870ffe2-3a25-43bb-ad94-c9fc51f7e520" providerId="AD" clId="Web-{7B0570B0-013F-AF30-AEEA-773EF6B0B516}" dt="2025-02-10T22:27:23.166" v="89" actId="1076"/>
      <pc:docMkLst>
        <pc:docMk/>
      </pc:docMkLst>
      <pc:sldChg chg="modSp mod modClrScheme chgLayout">
        <pc:chgData name="Vincent, Kayla Yvette" userId="S::vincentk13@students.ecu.edu::3870ffe2-3a25-43bb-ad94-c9fc51f7e520" providerId="AD" clId="Web-{7B0570B0-013F-AF30-AEEA-773EF6B0B516}" dt="2025-02-10T22:25:39.942" v="82"/>
        <pc:sldMkLst>
          <pc:docMk/>
          <pc:sldMk cId="109857222" sldId="256"/>
        </pc:sldMkLst>
        <pc:spChg chg="mod ord">
          <ac:chgData name="Vincent, Kayla Yvette" userId="S::vincentk13@students.ecu.edu::3870ffe2-3a25-43bb-ad94-c9fc51f7e520" providerId="AD" clId="Web-{7B0570B0-013F-AF30-AEEA-773EF6B0B516}" dt="2025-02-10T22:25:39.942" v="82"/>
          <ac:spMkLst>
            <pc:docMk/>
            <pc:sldMk cId="109857222" sldId="256"/>
            <ac:spMk id="2" creationId="{00000000-0000-0000-0000-000000000000}"/>
          </ac:spMkLst>
        </pc:spChg>
        <pc:spChg chg="mod ord">
          <ac:chgData name="Vincent, Kayla Yvette" userId="S::vincentk13@students.ecu.edu::3870ffe2-3a25-43bb-ad94-c9fc51f7e520" providerId="AD" clId="Web-{7B0570B0-013F-AF30-AEEA-773EF6B0B516}" dt="2025-02-10T22:25:39.942" v="82"/>
          <ac:spMkLst>
            <pc:docMk/>
            <pc:sldMk cId="109857222" sldId="256"/>
            <ac:spMk id="3" creationId="{00000000-0000-0000-0000-000000000000}"/>
          </ac:spMkLst>
        </pc:spChg>
      </pc:sldChg>
      <pc:sldChg chg="modSp mod modClrScheme chgLayout">
        <pc:chgData name="Vincent, Kayla Yvette" userId="S::vincentk13@students.ecu.edu::3870ffe2-3a25-43bb-ad94-c9fc51f7e520" providerId="AD" clId="Web-{7B0570B0-013F-AF30-AEEA-773EF6B0B516}" dt="2025-02-10T22:25:39.942" v="82"/>
        <pc:sldMkLst>
          <pc:docMk/>
          <pc:sldMk cId="3729723462" sldId="257"/>
        </pc:sldMkLst>
        <pc:spChg chg="mod ord">
          <ac:chgData name="Vincent, Kayla Yvette" userId="S::vincentk13@students.ecu.edu::3870ffe2-3a25-43bb-ad94-c9fc51f7e520" providerId="AD" clId="Web-{7B0570B0-013F-AF30-AEEA-773EF6B0B516}" dt="2025-02-10T22:25:39.942" v="82"/>
          <ac:spMkLst>
            <pc:docMk/>
            <pc:sldMk cId="3729723462" sldId="257"/>
            <ac:spMk id="2" creationId="{B6732D1B-D082-2251-7D14-6AAA0154F0FE}"/>
          </ac:spMkLst>
        </pc:spChg>
        <pc:spChg chg="mod ord">
          <ac:chgData name="Vincent, Kayla Yvette" userId="S::vincentk13@students.ecu.edu::3870ffe2-3a25-43bb-ad94-c9fc51f7e520" providerId="AD" clId="Web-{7B0570B0-013F-AF30-AEEA-773EF6B0B516}" dt="2025-02-10T22:25:39.942" v="82"/>
          <ac:spMkLst>
            <pc:docMk/>
            <pc:sldMk cId="3729723462" sldId="257"/>
            <ac:spMk id="3" creationId="{3FD3E356-B349-C7E3-60AB-9A2F5E78390F}"/>
          </ac:spMkLst>
        </pc:spChg>
      </pc:sldChg>
      <pc:sldChg chg="modSp mod modClrScheme chgLayout">
        <pc:chgData name="Vincent, Kayla Yvette" userId="S::vincentk13@students.ecu.edu::3870ffe2-3a25-43bb-ad94-c9fc51f7e520" providerId="AD" clId="Web-{7B0570B0-013F-AF30-AEEA-773EF6B0B516}" dt="2025-02-10T22:25:39.942" v="82"/>
        <pc:sldMkLst>
          <pc:docMk/>
          <pc:sldMk cId="3915874583" sldId="258"/>
        </pc:sldMkLst>
        <pc:spChg chg="mod ord">
          <ac:chgData name="Vincent, Kayla Yvette" userId="S::vincentk13@students.ecu.edu::3870ffe2-3a25-43bb-ad94-c9fc51f7e520" providerId="AD" clId="Web-{7B0570B0-013F-AF30-AEEA-773EF6B0B516}" dt="2025-02-10T22:25:39.942" v="82"/>
          <ac:spMkLst>
            <pc:docMk/>
            <pc:sldMk cId="3915874583" sldId="258"/>
            <ac:spMk id="2" creationId="{726D169C-9BCD-13C3-D66C-2546B129B84F}"/>
          </ac:spMkLst>
        </pc:spChg>
        <pc:spChg chg="mod ord">
          <ac:chgData name="Vincent, Kayla Yvette" userId="S::vincentk13@students.ecu.edu::3870ffe2-3a25-43bb-ad94-c9fc51f7e520" providerId="AD" clId="Web-{7B0570B0-013F-AF30-AEEA-773EF6B0B516}" dt="2025-02-10T22:25:39.942" v="82"/>
          <ac:spMkLst>
            <pc:docMk/>
            <pc:sldMk cId="3915874583" sldId="258"/>
            <ac:spMk id="3" creationId="{DB63C977-7B1B-C970-EF7E-18B7C368AF1A}"/>
          </ac:spMkLst>
        </pc:spChg>
      </pc:sldChg>
      <pc:sldChg chg="modSp mod modClrScheme chgLayout">
        <pc:chgData name="Vincent, Kayla Yvette" userId="S::vincentk13@students.ecu.edu::3870ffe2-3a25-43bb-ad94-c9fc51f7e520" providerId="AD" clId="Web-{7B0570B0-013F-AF30-AEEA-773EF6B0B516}" dt="2025-02-10T22:25:39.942" v="82"/>
        <pc:sldMkLst>
          <pc:docMk/>
          <pc:sldMk cId="4191516743" sldId="259"/>
        </pc:sldMkLst>
        <pc:spChg chg="mod ord">
          <ac:chgData name="Vincent, Kayla Yvette" userId="S::vincentk13@students.ecu.edu::3870ffe2-3a25-43bb-ad94-c9fc51f7e520" providerId="AD" clId="Web-{7B0570B0-013F-AF30-AEEA-773EF6B0B516}" dt="2025-02-10T22:25:39.942" v="82"/>
          <ac:spMkLst>
            <pc:docMk/>
            <pc:sldMk cId="4191516743" sldId="259"/>
            <ac:spMk id="2" creationId="{AB902A72-5A2E-F702-ECDB-1991A022C915}"/>
          </ac:spMkLst>
        </pc:spChg>
        <pc:spChg chg="mod ord">
          <ac:chgData name="Vincent, Kayla Yvette" userId="S::vincentk13@students.ecu.edu::3870ffe2-3a25-43bb-ad94-c9fc51f7e520" providerId="AD" clId="Web-{7B0570B0-013F-AF30-AEEA-773EF6B0B516}" dt="2025-02-10T22:25:39.942" v="82"/>
          <ac:spMkLst>
            <pc:docMk/>
            <pc:sldMk cId="4191516743" sldId="259"/>
            <ac:spMk id="3" creationId="{40B961E3-E992-4F48-73AB-6272CA87ABCF}"/>
          </ac:spMkLst>
        </pc:spChg>
      </pc:sldChg>
      <pc:sldChg chg="modSp mod modClrScheme chgLayout">
        <pc:chgData name="Vincent, Kayla Yvette" userId="S::vincentk13@students.ecu.edu::3870ffe2-3a25-43bb-ad94-c9fc51f7e520" providerId="AD" clId="Web-{7B0570B0-013F-AF30-AEEA-773EF6B0B516}" dt="2025-02-10T22:25:39.942" v="82"/>
        <pc:sldMkLst>
          <pc:docMk/>
          <pc:sldMk cId="2533255649" sldId="260"/>
        </pc:sldMkLst>
        <pc:spChg chg="mod ord">
          <ac:chgData name="Vincent, Kayla Yvette" userId="S::vincentk13@students.ecu.edu::3870ffe2-3a25-43bb-ad94-c9fc51f7e520" providerId="AD" clId="Web-{7B0570B0-013F-AF30-AEEA-773EF6B0B516}" dt="2025-02-10T22:25:39.942" v="82"/>
          <ac:spMkLst>
            <pc:docMk/>
            <pc:sldMk cId="2533255649" sldId="260"/>
            <ac:spMk id="2" creationId="{BF73CE41-BB0F-4CF7-0E9E-C57B5B0F651C}"/>
          </ac:spMkLst>
        </pc:spChg>
        <pc:spChg chg="mod ord">
          <ac:chgData name="Vincent, Kayla Yvette" userId="S::vincentk13@students.ecu.edu::3870ffe2-3a25-43bb-ad94-c9fc51f7e520" providerId="AD" clId="Web-{7B0570B0-013F-AF30-AEEA-773EF6B0B516}" dt="2025-02-10T22:25:39.942" v="82"/>
          <ac:spMkLst>
            <pc:docMk/>
            <pc:sldMk cId="2533255649" sldId="260"/>
            <ac:spMk id="3" creationId="{B91726C4-FEDD-8DC5-25FC-8DBA9CCCA42F}"/>
          </ac:spMkLst>
        </pc:spChg>
      </pc:sldChg>
      <pc:sldChg chg="modSp mod modClrScheme chgLayout">
        <pc:chgData name="Vincent, Kayla Yvette" userId="S::vincentk13@students.ecu.edu::3870ffe2-3a25-43bb-ad94-c9fc51f7e520" providerId="AD" clId="Web-{7B0570B0-013F-AF30-AEEA-773EF6B0B516}" dt="2025-02-10T22:25:39.942" v="82"/>
        <pc:sldMkLst>
          <pc:docMk/>
          <pc:sldMk cId="2352480484" sldId="261"/>
        </pc:sldMkLst>
        <pc:spChg chg="mod ord">
          <ac:chgData name="Vincent, Kayla Yvette" userId="S::vincentk13@students.ecu.edu::3870ffe2-3a25-43bb-ad94-c9fc51f7e520" providerId="AD" clId="Web-{7B0570B0-013F-AF30-AEEA-773EF6B0B516}" dt="2025-02-10T22:25:39.942" v="82"/>
          <ac:spMkLst>
            <pc:docMk/>
            <pc:sldMk cId="2352480484" sldId="261"/>
            <ac:spMk id="2" creationId="{F214D67A-12D7-EB4A-CEE5-E9A17A66DB0C}"/>
          </ac:spMkLst>
        </pc:spChg>
      </pc:sldChg>
      <pc:sldChg chg="modSp new mod modClrScheme chgLayout">
        <pc:chgData name="Vincent, Kayla Yvette" userId="S::vincentk13@students.ecu.edu::3870ffe2-3a25-43bb-ad94-c9fc51f7e520" providerId="AD" clId="Web-{7B0570B0-013F-AF30-AEEA-773EF6B0B516}" dt="2025-02-10T22:26:21.163" v="83" actId="1076"/>
        <pc:sldMkLst>
          <pc:docMk/>
          <pc:sldMk cId="136660829" sldId="262"/>
        </pc:sldMkLst>
        <pc:spChg chg="mod ord">
          <ac:chgData name="Vincent, Kayla Yvette" userId="S::vincentk13@students.ecu.edu::3870ffe2-3a25-43bb-ad94-c9fc51f7e520" providerId="AD" clId="Web-{7B0570B0-013F-AF30-AEEA-773EF6B0B516}" dt="2025-02-10T22:25:39.942" v="82"/>
          <ac:spMkLst>
            <pc:docMk/>
            <pc:sldMk cId="136660829" sldId="262"/>
            <ac:spMk id="2" creationId="{9BFE81A6-D8A2-D5FD-2E84-A91528D65B60}"/>
          </ac:spMkLst>
        </pc:spChg>
        <pc:spChg chg="mod ord">
          <ac:chgData name="Vincent, Kayla Yvette" userId="S::vincentk13@students.ecu.edu::3870ffe2-3a25-43bb-ad94-c9fc51f7e520" providerId="AD" clId="Web-{7B0570B0-013F-AF30-AEEA-773EF6B0B516}" dt="2025-02-10T22:26:21.163" v="83" actId="1076"/>
          <ac:spMkLst>
            <pc:docMk/>
            <pc:sldMk cId="136660829" sldId="262"/>
            <ac:spMk id="3" creationId="{79D46366-EDF4-6508-D338-CD708F4BEB86}"/>
          </ac:spMkLst>
        </pc:spChg>
      </pc:sldChg>
      <pc:sldChg chg="modSp new mod modClrScheme chgLayout">
        <pc:chgData name="Vincent, Kayla Yvette" userId="S::vincentk13@students.ecu.edu::3870ffe2-3a25-43bb-ad94-c9fc51f7e520" providerId="AD" clId="Web-{7B0570B0-013F-AF30-AEEA-773EF6B0B516}" dt="2025-02-10T22:27:23.166" v="89" actId="1076"/>
        <pc:sldMkLst>
          <pc:docMk/>
          <pc:sldMk cId="4058969525" sldId="263"/>
        </pc:sldMkLst>
        <pc:spChg chg="mod ord">
          <ac:chgData name="Vincent, Kayla Yvette" userId="S::vincentk13@students.ecu.edu::3870ffe2-3a25-43bb-ad94-c9fc51f7e520" providerId="AD" clId="Web-{7B0570B0-013F-AF30-AEEA-773EF6B0B516}" dt="2025-02-10T22:25:39.942" v="82"/>
          <ac:spMkLst>
            <pc:docMk/>
            <pc:sldMk cId="4058969525" sldId="263"/>
            <ac:spMk id="2" creationId="{4690508A-08EE-A043-CDED-5783173DA782}"/>
          </ac:spMkLst>
        </pc:spChg>
        <pc:spChg chg="mod ord">
          <ac:chgData name="Vincent, Kayla Yvette" userId="S::vincentk13@students.ecu.edu::3870ffe2-3a25-43bb-ad94-c9fc51f7e520" providerId="AD" clId="Web-{7B0570B0-013F-AF30-AEEA-773EF6B0B516}" dt="2025-02-10T22:27:23.166" v="89" actId="1076"/>
          <ac:spMkLst>
            <pc:docMk/>
            <pc:sldMk cId="4058969525" sldId="263"/>
            <ac:spMk id="3" creationId="{746F9B86-0F46-AA22-E518-C8F83A792F03}"/>
          </ac:spMkLst>
        </pc:spChg>
      </pc:sldChg>
      <pc:sldChg chg="modSp new mod modClrScheme chgLayout">
        <pc:chgData name="Vincent, Kayla Yvette" userId="S::vincentk13@students.ecu.edu::3870ffe2-3a25-43bb-ad94-c9fc51f7e520" providerId="AD" clId="Web-{7B0570B0-013F-AF30-AEEA-773EF6B0B516}" dt="2025-02-10T22:25:39.942" v="82"/>
        <pc:sldMkLst>
          <pc:docMk/>
          <pc:sldMk cId="3184804322" sldId="264"/>
        </pc:sldMkLst>
        <pc:spChg chg="mod ord">
          <ac:chgData name="Vincent, Kayla Yvette" userId="S::vincentk13@students.ecu.edu::3870ffe2-3a25-43bb-ad94-c9fc51f7e520" providerId="AD" clId="Web-{7B0570B0-013F-AF30-AEEA-773EF6B0B516}" dt="2025-02-10T22:25:39.942" v="82"/>
          <ac:spMkLst>
            <pc:docMk/>
            <pc:sldMk cId="3184804322" sldId="264"/>
            <ac:spMk id="2" creationId="{39C5B44D-4F0F-5880-7181-3EF999592060}"/>
          </ac:spMkLst>
        </pc:spChg>
        <pc:spChg chg="mod ord">
          <ac:chgData name="Vincent, Kayla Yvette" userId="S::vincentk13@students.ecu.edu::3870ffe2-3a25-43bb-ad94-c9fc51f7e520" providerId="AD" clId="Web-{7B0570B0-013F-AF30-AEEA-773EF6B0B516}" dt="2025-02-10T22:25:39.942" v="82"/>
          <ac:spMkLst>
            <pc:docMk/>
            <pc:sldMk cId="3184804322" sldId="264"/>
            <ac:spMk id="3" creationId="{95110DF4-AE88-3D8D-EDD4-F37ECBB70144}"/>
          </ac:spMkLst>
        </pc:spChg>
      </pc:sldChg>
      <pc:sldChg chg="modSp new mod modClrScheme chgLayout">
        <pc:chgData name="Vincent, Kayla Yvette" userId="S::vincentk13@students.ecu.edu::3870ffe2-3a25-43bb-ad94-c9fc51f7e520" providerId="AD" clId="Web-{7B0570B0-013F-AF30-AEEA-773EF6B0B516}" dt="2025-02-10T22:25:39.942" v="82"/>
        <pc:sldMkLst>
          <pc:docMk/>
          <pc:sldMk cId="3355300241" sldId="265"/>
        </pc:sldMkLst>
        <pc:spChg chg="mod ord">
          <ac:chgData name="Vincent, Kayla Yvette" userId="S::vincentk13@students.ecu.edu::3870ffe2-3a25-43bb-ad94-c9fc51f7e520" providerId="AD" clId="Web-{7B0570B0-013F-AF30-AEEA-773EF6B0B516}" dt="2025-02-10T22:25:39.942" v="82"/>
          <ac:spMkLst>
            <pc:docMk/>
            <pc:sldMk cId="3355300241" sldId="265"/>
            <ac:spMk id="2" creationId="{4D1450E6-3948-FAF5-DDD3-DE9DC0BD58CE}"/>
          </ac:spMkLst>
        </pc:spChg>
        <pc:spChg chg="mod ord">
          <ac:chgData name="Vincent, Kayla Yvette" userId="S::vincentk13@students.ecu.edu::3870ffe2-3a25-43bb-ad94-c9fc51f7e520" providerId="AD" clId="Web-{7B0570B0-013F-AF30-AEEA-773EF6B0B516}" dt="2025-02-10T22:25:39.942" v="82"/>
          <ac:spMkLst>
            <pc:docMk/>
            <pc:sldMk cId="3355300241" sldId="265"/>
            <ac:spMk id="3" creationId="{EF60B8BD-19E5-BD32-DF54-422856BFBF0D}"/>
          </ac:spMkLst>
        </pc:spChg>
      </pc:sldChg>
      <pc:sldMasterChg chg="del delSldLayout">
        <pc:chgData name="Vincent, Kayla Yvette" userId="S::vincentk13@students.ecu.edu::3870ffe2-3a25-43bb-ad94-c9fc51f7e520" providerId="AD" clId="Web-{7B0570B0-013F-AF30-AEEA-773EF6B0B516}" dt="2025-02-10T22:25:10.628" v="77"/>
        <pc:sldMasterMkLst>
          <pc:docMk/>
          <pc:sldMasterMk cId="2460954070" sldId="2147483660"/>
        </pc:sldMasterMkLst>
        <pc:sldLayoutChg chg="del">
          <pc:chgData name="Vincent, Kayla Yvette" userId="S::vincentk13@students.ecu.edu::3870ffe2-3a25-43bb-ad94-c9fc51f7e520" providerId="AD" clId="Web-{7B0570B0-013F-AF30-AEEA-773EF6B0B516}" dt="2025-02-10T22:25:10.628" v="77"/>
          <pc:sldLayoutMkLst>
            <pc:docMk/>
            <pc:sldMasterMk cId="2460954070" sldId="2147483660"/>
            <pc:sldLayoutMk cId="2385387890" sldId="2147483661"/>
          </pc:sldLayoutMkLst>
        </pc:sldLayoutChg>
        <pc:sldLayoutChg chg="del">
          <pc:chgData name="Vincent, Kayla Yvette" userId="S::vincentk13@students.ecu.edu::3870ffe2-3a25-43bb-ad94-c9fc51f7e520" providerId="AD" clId="Web-{7B0570B0-013F-AF30-AEEA-773EF6B0B516}" dt="2025-02-10T22:25:10.628" v="77"/>
          <pc:sldLayoutMkLst>
            <pc:docMk/>
            <pc:sldMasterMk cId="2460954070" sldId="2147483660"/>
            <pc:sldLayoutMk cId="949138452" sldId="2147483662"/>
          </pc:sldLayoutMkLst>
        </pc:sldLayoutChg>
        <pc:sldLayoutChg chg="del">
          <pc:chgData name="Vincent, Kayla Yvette" userId="S::vincentk13@students.ecu.edu::3870ffe2-3a25-43bb-ad94-c9fc51f7e520" providerId="AD" clId="Web-{7B0570B0-013F-AF30-AEEA-773EF6B0B516}" dt="2025-02-10T22:25:10.628" v="77"/>
          <pc:sldLayoutMkLst>
            <pc:docMk/>
            <pc:sldMasterMk cId="2460954070" sldId="2147483660"/>
            <pc:sldLayoutMk cId="2591524520" sldId="2147483663"/>
          </pc:sldLayoutMkLst>
        </pc:sldLayoutChg>
        <pc:sldLayoutChg chg="del">
          <pc:chgData name="Vincent, Kayla Yvette" userId="S::vincentk13@students.ecu.edu::3870ffe2-3a25-43bb-ad94-c9fc51f7e520" providerId="AD" clId="Web-{7B0570B0-013F-AF30-AEEA-773EF6B0B516}" dt="2025-02-10T22:25:10.628" v="77"/>
          <pc:sldLayoutMkLst>
            <pc:docMk/>
            <pc:sldMasterMk cId="2460954070" sldId="2147483660"/>
            <pc:sldLayoutMk cId="1203092039" sldId="2147483664"/>
          </pc:sldLayoutMkLst>
        </pc:sldLayoutChg>
        <pc:sldLayoutChg chg="del">
          <pc:chgData name="Vincent, Kayla Yvette" userId="S::vincentk13@students.ecu.edu::3870ffe2-3a25-43bb-ad94-c9fc51f7e520" providerId="AD" clId="Web-{7B0570B0-013F-AF30-AEEA-773EF6B0B516}" dt="2025-02-10T22:25:10.628" v="77"/>
          <pc:sldLayoutMkLst>
            <pc:docMk/>
            <pc:sldMasterMk cId="2460954070" sldId="2147483660"/>
            <pc:sldLayoutMk cId="3733172339" sldId="2147483665"/>
          </pc:sldLayoutMkLst>
        </pc:sldLayoutChg>
        <pc:sldLayoutChg chg="del">
          <pc:chgData name="Vincent, Kayla Yvette" userId="S::vincentk13@students.ecu.edu::3870ffe2-3a25-43bb-ad94-c9fc51f7e520" providerId="AD" clId="Web-{7B0570B0-013F-AF30-AEEA-773EF6B0B516}" dt="2025-02-10T22:25:10.628" v="77"/>
          <pc:sldLayoutMkLst>
            <pc:docMk/>
            <pc:sldMasterMk cId="2460954070" sldId="2147483660"/>
            <pc:sldLayoutMk cId="3210312558" sldId="2147483666"/>
          </pc:sldLayoutMkLst>
        </pc:sldLayoutChg>
        <pc:sldLayoutChg chg="del">
          <pc:chgData name="Vincent, Kayla Yvette" userId="S::vincentk13@students.ecu.edu::3870ffe2-3a25-43bb-ad94-c9fc51f7e520" providerId="AD" clId="Web-{7B0570B0-013F-AF30-AEEA-773EF6B0B516}" dt="2025-02-10T22:25:10.628" v="77"/>
          <pc:sldLayoutMkLst>
            <pc:docMk/>
            <pc:sldMasterMk cId="2460954070" sldId="2147483660"/>
            <pc:sldLayoutMk cId="3146388984" sldId="2147483667"/>
          </pc:sldLayoutMkLst>
        </pc:sldLayoutChg>
        <pc:sldLayoutChg chg="del">
          <pc:chgData name="Vincent, Kayla Yvette" userId="S::vincentk13@students.ecu.edu::3870ffe2-3a25-43bb-ad94-c9fc51f7e520" providerId="AD" clId="Web-{7B0570B0-013F-AF30-AEEA-773EF6B0B516}" dt="2025-02-10T22:25:10.628" v="77"/>
          <pc:sldLayoutMkLst>
            <pc:docMk/>
            <pc:sldMasterMk cId="2460954070" sldId="2147483660"/>
            <pc:sldLayoutMk cId="3171841454" sldId="2147483668"/>
          </pc:sldLayoutMkLst>
        </pc:sldLayoutChg>
        <pc:sldLayoutChg chg="del">
          <pc:chgData name="Vincent, Kayla Yvette" userId="S::vincentk13@students.ecu.edu::3870ffe2-3a25-43bb-ad94-c9fc51f7e520" providerId="AD" clId="Web-{7B0570B0-013F-AF30-AEEA-773EF6B0B516}" dt="2025-02-10T22:25:10.628" v="77"/>
          <pc:sldLayoutMkLst>
            <pc:docMk/>
            <pc:sldMasterMk cId="2460954070" sldId="2147483660"/>
            <pc:sldLayoutMk cId="1718958274" sldId="2147483669"/>
          </pc:sldLayoutMkLst>
        </pc:sldLayoutChg>
        <pc:sldLayoutChg chg="del">
          <pc:chgData name="Vincent, Kayla Yvette" userId="S::vincentk13@students.ecu.edu::3870ffe2-3a25-43bb-ad94-c9fc51f7e520" providerId="AD" clId="Web-{7B0570B0-013F-AF30-AEEA-773EF6B0B516}" dt="2025-02-10T22:25:10.628" v="77"/>
          <pc:sldLayoutMkLst>
            <pc:docMk/>
            <pc:sldMasterMk cId="2460954070" sldId="2147483660"/>
            <pc:sldLayoutMk cId="2202905451" sldId="2147483670"/>
          </pc:sldLayoutMkLst>
        </pc:sldLayoutChg>
        <pc:sldLayoutChg chg="del">
          <pc:chgData name="Vincent, Kayla Yvette" userId="S::vincentk13@students.ecu.edu::3870ffe2-3a25-43bb-ad94-c9fc51f7e520" providerId="AD" clId="Web-{7B0570B0-013F-AF30-AEEA-773EF6B0B516}" dt="2025-02-10T22:25:10.628" v="77"/>
          <pc:sldLayoutMkLst>
            <pc:docMk/>
            <pc:sldMasterMk cId="2460954070" sldId="2147483660"/>
            <pc:sldLayoutMk cId="3479445657" sldId="2147483671"/>
          </pc:sldLayoutMkLst>
        </pc:sldLayoutChg>
      </pc:sldMasterChg>
      <pc:sldMasterChg chg="add del addSldLayout delSldLayout modSldLayout">
        <pc:chgData name="Vincent, Kayla Yvette" userId="S::vincentk13@students.ecu.edu::3870ffe2-3a25-43bb-ad94-c9fc51f7e520" providerId="AD" clId="Web-{7B0570B0-013F-AF30-AEEA-773EF6B0B516}" dt="2025-02-10T22:25:13.394" v="78"/>
        <pc:sldMasterMkLst>
          <pc:docMk/>
          <pc:sldMasterMk cId="3423526300" sldId="2147483672"/>
        </pc:sldMasterMkLst>
        <pc:sldLayoutChg chg="add del mod replId">
          <pc:chgData name="Vincent, Kayla Yvette" userId="S::vincentk13@students.ecu.edu::3870ffe2-3a25-43bb-ad94-c9fc51f7e520" providerId="AD" clId="Web-{7B0570B0-013F-AF30-AEEA-773EF6B0B516}" dt="2025-02-10T22:25:13.394" v="78"/>
          <pc:sldLayoutMkLst>
            <pc:docMk/>
            <pc:sldMasterMk cId="3423526300" sldId="2147483672"/>
            <pc:sldLayoutMk cId="3930987159" sldId="2147483673"/>
          </pc:sldLayoutMkLst>
        </pc:sldLayoutChg>
        <pc:sldLayoutChg chg="add del mod replId">
          <pc:chgData name="Vincent, Kayla Yvette" userId="S::vincentk13@students.ecu.edu::3870ffe2-3a25-43bb-ad94-c9fc51f7e520" providerId="AD" clId="Web-{7B0570B0-013F-AF30-AEEA-773EF6B0B516}" dt="2025-02-10T22:25:13.394" v="78"/>
          <pc:sldLayoutMkLst>
            <pc:docMk/>
            <pc:sldMasterMk cId="3423526300" sldId="2147483672"/>
            <pc:sldLayoutMk cId="3314365059" sldId="2147483674"/>
          </pc:sldLayoutMkLst>
        </pc:sldLayoutChg>
        <pc:sldLayoutChg chg="add del mod replId">
          <pc:chgData name="Vincent, Kayla Yvette" userId="S::vincentk13@students.ecu.edu::3870ffe2-3a25-43bb-ad94-c9fc51f7e520" providerId="AD" clId="Web-{7B0570B0-013F-AF30-AEEA-773EF6B0B516}" dt="2025-02-10T22:25:13.394" v="78"/>
          <pc:sldLayoutMkLst>
            <pc:docMk/>
            <pc:sldMasterMk cId="3423526300" sldId="2147483672"/>
            <pc:sldLayoutMk cId="3148092661" sldId="2147483675"/>
          </pc:sldLayoutMkLst>
        </pc:sldLayoutChg>
        <pc:sldLayoutChg chg="add del mod replId">
          <pc:chgData name="Vincent, Kayla Yvette" userId="S::vincentk13@students.ecu.edu::3870ffe2-3a25-43bb-ad94-c9fc51f7e520" providerId="AD" clId="Web-{7B0570B0-013F-AF30-AEEA-773EF6B0B516}" dt="2025-02-10T22:25:13.394" v="78"/>
          <pc:sldLayoutMkLst>
            <pc:docMk/>
            <pc:sldMasterMk cId="3423526300" sldId="2147483672"/>
            <pc:sldLayoutMk cId="2127387223" sldId="2147483676"/>
          </pc:sldLayoutMkLst>
        </pc:sldLayoutChg>
        <pc:sldLayoutChg chg="add del mod replId">
          <pc:chgData name="Vincent, Kayla Yvette" userId="S::vincentk13@students.ecu.edu::3870ffe2-3a25-43bb-ad94-c9fc51f7e520" providerId="AD" clId="Web-{7B0570B0-013F-AF30-AEEA-773EF6B0B516}" dt="2025-02-10T22:25:13.394" v="78"/>
          <pc:sldLayoutMkLst>
            <pc:docMk/>
            <pc:sldMasterMk cId="3423526300" sldId="2147483672"/>
            <pc:sldLayoutMk cId="3323594589" sldId="2147483677"/>
          </pc:sldLayoutMkLst>
        </pc:sldLayoutChg>
        <pc:sldLayoutChg chg="add del mod replId">
          <pc:chgData name="Vincent, Kayla Yvette" userId="S::vincentk13@students.ecu.edu::3870ffe2-3a25-43bb-ad94-c9fc51f7e520" providerId="AD" clId="Web-{7B0570B0-013F-AF30-AEEA-773EF6B0B516}" dt="2025-02-10T22:25:13.394" v="78"/>
          <pc:sldLayoutMkLst>
            <pc:docMk/>
            <pc:sldMasterMk cId="3423526300" sldId="2147483672"/>
            <pc:sldLayoutMk cId="255725118" sldId="2147483678"/>
          </pc:sldLayoutMkLst>
        </pc:sldLayoutChg>
        <pc:sldLayoutChg chg="add del mod replId">
          <pc:chgData name="Vincent, Kayla Yvette" userId="S::vincentk13@students.ecu.edu::3870ffe2-3a25-43bb-ad94-c9fc51f7e520" providerId="AD" clId="Web-{7B0570B0-013F-AF30-AEEA-773EF6B0B516}" dt="2025-02-10T22:25:13.394" v="78"/>
          <pc:sldLayoutMkLst>
            <pc:docMk/>
            <pc:sldMasterMk cId="3423526300" sldId="2147483672"/>
            <pc:sldLayoutMk cId="4011836017" sldId="2147483679"/>
          </pc:sldLayoutMkLst>
        </pc:sldLayoutChg>
        <pc:sldLayoutChg chg="add del mod replId">
          <pc:chgData name="Vincent, Kayla Yvette" userId="S::vincentk13@students.ecu.edu::3870ffe2-3a25-43bb-ad94-c9fc51f7e520" providerId="AD" clId="Web-{7B0570B0-013F-AF30-AEEA-773EF6B0B516}" dt="2025-02-10T22:25:13.394" v="78"/>
          <pc:sldLayoutMkLst>
            <pc:docMk/>
            <pc:sldMasterMk cId="3423526300" sldId="2147483672"/>
            <pc:sldLayoutMk cId="2491618291" sldId="2147483680"/>
          </pc:sldLayoutMkLst>
        </pc:sldLayoutChg>
        <pc:sldLayoutChg chg="add del mod replId">
          <pc:chgData name="Vincent, Kayla Yvette" userId="S::vincentk13@students.ecu.edu::3870ffe2-3a25-43bb-ad94-c9fc51f7e520" providerId="AD" clId="Web-{7B0570B0-013F-AF30-AEEA-773EF6B0B516}" dt="2025-02-10T22:25:13.394" v="78"/>
          <pc:sldLayoutMkLst>
            <pc:docMk/>
            <pc:sldMasterMk cId="3423526300" sldId="2147483672"/>
            <pc:sldLayoutMk cId="161839576" sldId="2147483681"/>
          </pc:sldLayoutMkLst>
        </pc:sldLayoutChg>
        <pc:sldLayoutChg chg="add del mod replId">
          <pc:chgData name="Vincent, Kayla Yvette" userId="S::vincentk13@students.ecu.edu::3870ffe2-3a25-43bb-ad94-c9fc51f7e520" providerId="AD" clId="Web-{7B0570B0-013F-AF30-AEEA-773EF6B0B516}" dt="2025-02-10T22:25:13.394" v="78"/>
          <pc:sldLayoutMkLst>
            <pc:docMk/>
            <pc:sldMasterMk cId="3423526300" sldId="2147483672"/>
            <pc:sldLayoutMk cId="2383834010" sldId="2147483682"/>
          </pc:sldLayoutMkLst>
        </pc:sldLayoutChg>
        <pc:sldLayoutChg chg="add del mod replId">
          <pc:chgData name="Vincent, Kayla Yvette" userId="S::vincentk13@students.ecu.edu::3870ffe2-3a25-43bb-ad94-c9fc51f7e520" providerId="AD" clId="Web-{7B0570B0-013F-AF30-AEEA-773EF6B0B516}" dt="2025-02-10T22:25:13.394" v="78"/>
          <pc:sldLayoutMkLst>
            <pc:docMk/>
            <pc:sldMasterMk cId="3423526300" sldId="2147483672"/>
            <pc:sldLayoutMk cId="3420106291" sldId="2147483683"/>
          </pc:sldLayoutMkLst>
        </pc:sldLayoutChg>
      </pc:sldMasterChg>
      <pc:sldMasterChg chg="add del addSldLayout delSldLayout modSldLayout">
        <pc:chgData name="Vincent, Kayla Yvette" userId="S::vincentk13@students.ecu.edu::3870ffe2-3a25-43bb-ad94-c9fc51f7e520" providerId="AD" clId="Web-{7B0570B0-013F-AF30-AEEA-773EF6B0B516}" dt="2025-02-10T22:25:14.878" v="79"/>
        <pc:sldMasterMkLst>
          <pc:docMk/>
          <pc:sldMasterMk cId="1352056503" sldId="2147483684"/>
        </pc:sldMasterMkLst>
        <pc:sldLayoutChg chg="add del mod replId">
          <pc:chgData name="Vincent, Kayla Yvette" userId="S::vincentk13@students.ecu.edu::3870ffe2-3a25-43bb-ad94-c9fc51f7e520" providerId="AD" clId="Web-{7B0570B0-013F-AF30-AEEA-773EF6B0B516}" dt="2025-02-10T22:25:14.878" v="79"/>
          <pc:sldLayoutMkLst>
            <pc:docMk/>
            <pc:sldMasterMk cId="1352056503" sldId="2147483684"/>
            <pc:sldLayoutMk cId="1507383356" sldId="2147483685"/>
          </pc:sldLayoutMkLst>
        </pc:sldLayoutChg>
        <pc:sldLayoutChg chg="add del mod replId">
          <pc:chgData name="Vincent, Kayla Yvette" userId="S::vincentk13@students.ecu.edu::3870ffe2-3a25-43bb-ad94-c9fc51f7e520" providerId="AD" clId="Web-{7B0570B0-013F-AF30-AEEA-773EF6B0B516}" dt="2025-02-10T22:25:14.878" v="79"/>
          <pc:sldLayoutMkLst>
            <pc:docMk/>
            <pc:sldMasterMk cId="1352056503" sldId="2147483684"/>
            <pc:sldLayoutMk cId="3832751919" sldId="2147483686"/>
          </pc:sldLayoutMkLst>
        </pc:sldLayoutChg>
        <pc:sldLayoutChg chg="add del mod replId">
          <pc:chgData name="Vincent, Kayla Yvette" userId="S::vincentk13@students.ecu.edu::3870ffe2-3a25-43bb-ad94-c9fc51f7e520" providerId="AD" clId="Web-{7B0570B0-013F-AF30-AEEA-773EF6B0B516}" dt="2025-02-10T22:25:14.878" v="79"/>
          <pc:sldLayoutMkLst>
            <pc:docMk/>
            <pc:sldMasterMk cId="1352056503" sldId="2147483684"/>
            <pc:sldLayoutMk cId="2698066044" sldId="2147483687"/>
          </pc:sldLayoutMkLst>
        </pc:sldLayoutChg>
        <pc:sldLayoutChg chg="add del mod replId">
          <pc:chgData name="Vincent, Kayla Yvette" userId="S::vincentk13@students.ecu.edu::3870ffe2-3a25-43bb-ad94-c9fc51f7e520" providerId="AD" clId="Web-{7B0570B0-013F-AF30-AEEA-773EF6B0B516}" dt="2025-02-10T22:25:14.878" v="79"/>
          <pc:sldLayoutMkLst>
            <pc:docMk/>
            <pc:sldMasterMk cId="1352056503" sldId="2147483684"/>
            <pc:sldLayoutMk cId="2286493642" sldId="2147483688"/>
          </pc:sldLayoutMkLst>
        </pc:sldLayoutChg>
        <pc:sldLayoutChg chg="add del mod replId">
          <pc:chgData name="Vincent, Kayla Yvette" userId="S::vincentk13@students.ecu.edu::3870ffe2-3a25-43bb-ad94-c9fc51f7e520" providerId="AD" clId="Web-{7B0570B0-013F-AF30-AEEA-773EF6B0B516}" dt="2025-02-10T22:25:14.878" v="79"/>
          <pc:sldLayoutMkLst>
            <pc:docMk/>
            <pc:sldMasterMk cId="1352056503" sldId="2147483684"/>
            <pc:sldLayoutMk cId="2200229882" sldId="2147483689"/>
          </pc:sldLayoutMkLst>
        </pc:sldLayoutChg>
        <pc:sldLayoutChg chg="add del mod replId">
          <pc:chgData name="Vincent, Kayla Yvette" userId="S::vincentk13@students.ecu.edu::3870ffe2-3a25-43bb-ad94-c9fc51f7e520" providerId="AD" clId="Web-{7B0570B0-013F-AF30-AEEA-773EF6B0B516}" dt="2025-02-10T22:25:14.878" v="79"/>
          <pc:sldLayoutMkLst>
            <pc:docMk/>
            <pc:sldMasterMk cId="1352056503" sldId="2147483684"/>
            <pc:sldLayoutMk cId="793946897" sldId="2147483690"/>
          </pc:sldLayoutMkLst>
        </pc:sldLayoutChg>
        <pc:sldLayoutChg chg="add del mod replId">
          <pc:chgData name="Vincent, Kayla Yvette" userId="S::vincentk13@students.ecu.edu::3870ffe2-3a25-43bb-ad94-c9fc51f7e520" providerId="AD" clId="Web-{7B0570B0-013F-AF30-AEEA-773EF6B0B516}" dt="2025-02-10T22:25:14.878" v="79"/>
          <pc:sldLayoutMkLst>
            <pc:docMk/>
            <pc:sldMasterMk cId="1352056503" sldId="2147483684"/>
            <pc:sldLayoutMk cId="3274975683" sldId="2147483691"/>
          </pc:sldLayoutMkLst>
        </pc:sldLayoutChg>
        <pc:sldLayoutChg chg="add del mod replId">
          <pc:chgData name="Vincent, Kayla Yvette" userId="S::vincentk13@students.ecu.edu::3870ffe2-3a25-43bb-ad94-c9fc51f7e520" providerId="AD" clId="Web-{7B0570B0-013F-AF30-AEEA-773EF6B0B516}" dt="2025-02-10T22:25:14.878" v="79"/>
          <pc:sldLayoutMkLst>
            <pc:docMk/>
            <pc:sldMasterMk cId="1352056503" sldId="2147483684"/>
            <pc:sldLayoutMk cId="1236456430" sldId="2147483692"/>
          </pc:sldLayoutMkLst>
        </pc:sldLayoutChg>
        <pc:sldLayoutChg chg="add del mod replId">
          <pc:chgData name="Vincent, Kayla Yvette" userId="S::vincentk13@students.ecu.edu::3870ffe2-3a25-43bb-ad94-c9fc51f7e520" providerId="AD" clId="Web-{7B0570B0-013F-AF30-AEEA-773EF6B0B516}" dt="2025-02-10T22:25:14.878" v="79"/>
          <pc:sldLayoutMkLst>
            <pc:docMk/>
            <pc:sldMasterMk cId="1352056503" sldId="2147483684"/>
            <pc:sldLayoutMk cId="1915889449" sldId="2147483693"/>
          </pc:sldLayoutMkLst>
        </pc:sldLayoutChg>
        <pc:sldLayoutChg chg="add del mod replId">
          <pc:chgData name="Vincent, Kayla Yvette" userId="S::vincentk13@students.ecu.edu::3870ffe2-3a25-43bb-ad94-c9fc51f7e520" providerId="AD" clId="Web-{7B0570B0-013F-AF30-AEEA-773EF6B0B516}" dt="2025-02-10T22:25:14.878" v="79"/>
          <pc:sldLayoutMkLst>
            <pc:docMk/>
            <pc:sldMasterMk cId="1352056503" sldId="2147483684"/>
            <pc:sldLayoutMk cId="2795931278" sldId="2147483694"/>
          </pc:sldLayoutMkLst>
        </pc:sldLayoutChg>
        <pc:sldLayoutChg chg="add del mod replId">
          <pc:chgData name="Vincent, Kayla Yvette" userId="S::vincentk13@students.ecu.edu::3870ffe2-3a25-43bb-ad94-c9fc51f7e520" providerId="AD" clId="Web-{7B0570B0-013F-AF30-AEEA-773EF6B0B516}" dt="2025-02-10T22:25:14.878" v="79"/>
          <pc:sldLayoutMkLst>
            <pc:docMk/>
            <pc:sldMasterMk cId="1352056503" sldId="2147483684"/>
            <pc:sldLayoutMk cId="4084501257" sldId="2147483695"/>
          </pc:sldLayoutMkLst>
        </pc:sldLayoutChg>
      </pc:sldMasterChg>
      <pc:sldMasterChg chg="add del addSldLayout delSldLayout modSldLayout">
        <pc:chgData name="Vincent, Kayla Yvette" userId="S::vincentk13@students.ecu.edu::3870ffe2-3a25-43bb-ad94-c9fc51f7e520" providerId="AD" clId="Web-{7B0570B0-013F-AF30-AEEA-773EF6B0B516}" dt="2025-02-10T22:25:17.566" v="80"/>
        <pc:sldMasterMkLst>
          <pc:docMk/>
          <pc:sldMasterMk cId="1667472311" sldId="2147483696"/>
        </pc:sldMasterMkLst>
        <pc:sldLayoutChg chg="add del mod replId">
          <pc:chgData name="Vincent, Kayla Yvette" userId="S::vincentk13@students.ecu.edu::3870ffe2-3a25-43bb-ad94-c9fc51f7e520" providerId="AD" clId="Web-{7B0570B0-013F-AF30-AEEA-773EF6B0B516}" dt="2025-02-10T22:25:17.566" v="80"/>
          <pc:sldLayoutMkLst>
            <pc:docMk/>
            <pc:sldMasterMk cId="1667472311" sldId="2147483696"/>
            <pc:sldLayoutMk cId="1191908389" sldId="2147483697"/>
          </pc:sldLayoutMkLst>
        </pc:sldLayoutChg>
        <pc:sldLayoutChg chg="add del mod replId">
          <pc:chgData name="Vincent, Kayla Yvette" userId="S::vincentk13@students.ecu.edu::3870ffe2-3a25-43bb-ad94-c9fc51f7e520" providerId="AD" clId="Web-{7B0570B0-013F-AF30-AEEA-773EF6B0B516}" dt="2025-02-10T22:25:17.566" v="80"/>
          <pc:sldLayoutMkLst>
            <pc:docMk/>
            <pc:sldMasterMk cId="1667472311" sldId="2147483696"/>
            <pc:sldLayoutMk cId="1689044746" sldId="2147483698"/>
          </pc:sldLayoutMkLst>
        </pc:sldLayoutChg>
        <pc:sldLayoutChg chg="add del mod replId">
          <pc:chgData name="Vincent, Kayla Yvette" userId="S::vincentk13@students.ecu.edu::3870ffe2-3a25-43bb-ad94-c9fc51f7e520" providerId="AD" clId="Web-{7B0570B0-013F-AF30-AEEA-773EF6B0B516}" dt="2025-02-10T22:25:17.566" v="80"/>
          <pc:sldLayoutMkLst>
            <pc:docMk/>
            <pc:sldMasterMk cId="1667472311" sldId="2147483696"/>
            <pc:sldLayoutMk cId="141602398" sldId="2147483699"/>
          </pc:sldLayoutMkLst>
        </pc:sldLayoutChg>
        <pc:sldLayoutChg chg="add del mod replId">
          <pc:chgData name="Vincent, Kayla Yvette" userId="S::vincentk13@students.ecu.edu::3870ffe2-3a25-43bb-ad94-c9fc51f7e520" providerId="AD" clId="Web-{7B0570B0-013F-AF30-AEEA-773EF6B0B516}" dt="2025-02-10T22:25:17.566" v="80"/>
          <pc:sldLayoutMkLst>
            <pc:docMk/>
            <pc:sldMasterMk cId="1667472311" sldId="2147483696"/>
            <pc:sldLayoutMk cId="1648739154" sldId="2147483700"/>
          </pc:sldLayoutMkLst>
        </pc:sldLayoutChg>
        <pc:sldLayoutChg chg="add del mod replId">
          <pc:chgData name="Vincent, Kayla Yvette" userId="S::vincentk13@students.ecu.edu::3870ffe2-3a25-43bb-ad94-c9fc51f7e520" providerId="AD" clId="Web-{7B0570B0-013F-AF30-AEEA-773EF6B0B516}" dt="2025-02-10T22:25:17.566" v="80"/>
          <pc:sldLayoutMkLst>
            <pc:docMk/>
            <pc:sldMasterMk cId="1667472311" sldId="2147483696"/>
            <pc:sldLayoutMk cId="3613287068" sldId="2147483701"/>
          </pc:sldLayoutMkLst>
        </pc:sldLayoutChg>
        <pc:sldLayoutChg chg="add del mod replId">
          <pc:chgData name="Vincent, Kayla Yvette" userId="S::vincentk13@students.ecu.edu::3870ffe2-3a25-43bb-ad94-c9fc51f7e520" providerId="AD" clId="Web-{7B0570B0-013F-AF30-AEEA-773EF6B0B516}" dt="2025-02-10T22:25:17.566" v="80"/>
          <pc:sldLayoutMkLst>
            <pc:docMk/>
            <pc:sldMasterMk cId="1667472311" sldId="2147483696"/>
            <pc:sldLayoutMk cId="1077102576" sldId="2147483702"/>
          </pc:sldLayoutMkLst>
        </pc:sldLayoutChg>
        <pc:sldLayoutChg chg="add del mod replId">
          <pc:chgData name="Vincent, Kayla Yvette" userId="S::vincentk13@students.ecu.edu::3870ffe2-3a25-43bb-ad94-c9fc51f7e520" providerId="AD" clId="Web-{7B0570B0-013F-AF30-AEEA-773EF6B0B516}" dt="2025-02-10T22:25:17.566" v="80"/>
          <pc:sldLayoutMkLst>
            <pc:docMk/>
            <pc:sldMasterMk cId="1667472311" sldId="2147483696"/>
            <pc:sldLayoutMk cId="2408713656" sldId="2147483703"/>
          </pc:sldLayoutMkLst>
        </pc:sldLayoutChg>
        <pc:sldLayoutChg chg="add del mod replId">
          <pc:chgData name="Vincent, Kayla Yvette" userId="S::vincentk13@students.ecu.edu::3870ffe2-3a25-43bb-ad94-c9fc51f7e520" providerId="AD" clId="Web-{7B0570B0-013F-AF30-AEEA-773EF6B0B516}" dt="2025-02-10T22:25:17.566" v="80"/>
          <pc:sldLayoutMkLst>
            <pc:docMk/>
            <pc:sldMasterMk cId="1667472311" sldId="2147483696"/>
            <pc:sldLayoutMk cId="917832990" sldId="2147483704"/>
          </pc:sldLayoutMkLst>
        </pc:sldLayoutChg>
        <pc:sldLayoutChg chg="add del mod replId">
          <pc:chgData name="Vincent, Kayla Yvette" userId="S::vincentk13@students.ecu.edu::3870ffe2-3a25-43bb-ad94-c9fc51f7e520" providerId="AD" clId="Web-{7B0570B0-013F-AF30-AEEA-773EF6B0B516}" dt="2025-02-10T22:25:17.566" v="80"/>
          <pc:sldLayoutMkLst>
            <pc:docMk/>
            <pc:sldMasterMk cId="1667472311" sldId="2147483696"/>
            <pc:sldLayoutMk cId="270439400" sldId="2147483705"/>
          </pc:sldLayoutMkLst>
        </pc:sldLayoutChg>
        <pc:sldLayoutChg chg="add del mod replId">
          <pc:chgData name="Vincent, Kayla Yvette" userId="S::vincentk13@students.ecu.edu::3870ffe2-3a25-43bb-ad94-c9fc51f7e520" providerId="AD" clId="Web-{7B0570B0-013F-AF30-AEEA-773EF6B0B516}" dt="2025-02-10T22:25:17.566" v="80"/>
          <pc:sldLayoutMkLst>
            <pc:docMk/>
            <pc:sldMasterMk cId="1667472311" sldId="2147483696"/>
            <pc:sldLayoutMk cId="4083197942" sldId="2147483706"/>
          </pc:sldLayoutMkLst>
        </pc:sldLayoutChg>
        <pc:sldLayoutChg chg="add del mod replId">
          <pc:chgData name="Vincent, Kayla Yvette" userId="S::vincentk13@students.ecu.edu::3870ffe2-3a25-43bb-ad94-c9fc51f7e520" providerId="AD" clId="Web-{7B0570B0-013F-AF30-AEEA-773EF6B0B516}" dt="2025-02-10T22:25:17.566" v="80"/>
          <pc:sldLayoutMkLst>
            <pc:docMk/>
            <pc:sldMasterMk cId="1667472311" sldId="2147483696"/>
            <pc:sldLayoutMk cId="1017508118" sldId="2147483707"/>
          </pc:sldLayoutMkLst>
        </pc:sldLayoutChg>
      </pc:sldMasterChg>
      <pc:sldMasterChg chg="add del addSldLayout delSldLayout modSldLayout">
        <pc:chgData name="Vincent, Kayla Yvette" userId="S::vincentk13@students.ecu.edu::3870ffe2-3a25-43bb-ad94-c9fc51f7e520" providerId="AD" clId="Web-{7B0570B0-013F-AF30-AEEA-773EF6B0B516}" dt="2025-02-10T22:25:20.832" v="81"/>
        <pc:sldMasterMkLst>
          <pc:docMk/>
          <pc:sldMasterMk cId="472341478" sldId="2147483708"/>
        </pc:sldMasterMkLst>
        <pc:sldLayoutChg chg="add del mod replId">
          <pc:chgData name="Vincent, Kayla Yvette" userId="S::vincentk13@students.ecu.edu::3870ffe2-3a25-43bb-ad94-c9fc51f7e520" providerId="AD" clId="Web-{7B0570B0-013F-AF30-AEEA-773EF6B0B516}" dt="2025-02-10T22:25:20.832" v="81"/>
          <pc:sldLayoutMkLst>
            <pc:docMk/>
            <pc:sldMasterMk cId="472341478" sldId="2147483708"/>
            <pc:sldLayoutMk cId="763685176" sldId="2147483709"/>
          </pc:sldLayoutMkLst>
        </pc:sldLayoutChg>
        <pc:sldLayoutChg chg="add del mod replId">
          <pc:chgData name="Vincent, Kayla Yvette" userId="S::vincentk13@students.ecu.edu::3870ffe2-3a25-43bb-ad94-c9fc51f7e520" providerId="AD" clId="Web-{7B0570B0-013F-AF30-AEEA-773EF6B0B516}" dt="2025-02-10T22:25:20.832" v="81"/>
          <pc:sldLayoutMkLst>
            <pc:docMk/>
            <pc:sldMasterMk cId="472341478" sldId="2147483708"/>
            <pc:sldLayoutMk cId="1142339399" sldId="2147483710"/>
          </pc:sldLayoutMkLst>
        </pc:sldLayoutChg>
        <pc:sldLayoutChg chg="add del mod replId">
          <pc:chgData name="Vincent, Kayla Yvette" userId="S::vincentk13@students.ecu.edu::3870ffe2-3a25-43bb-ad94-c9fc51f7e520" providerId="AD" clId="Web-{7B0570B0-013F-AF30-AEEA-773EF6B0B516}" dt="2025-02-10T22:25:20.832" v="81"/>
          <pc:sldLayoutMkLst>
            <pc:docMk/>
            <pc:sldMasterMk cId="472341478" sldId="2147483708"/>
            <pc:sldLayoutMk cId="2204164859" sldId="2147483711"/>
          </pc:sldLayoutMkLst>
        </pc:sldLayoutChg>
        <pc:sldLayoutChg chg="add del mod replId">
          <pc:chgData name="Vincent, Kayla Yvette" userId="S::vincentk13@students.ecu.edu::3870ffe2-3a25-43bb-ad94-c9fc51f7e520" providerId="AD" clId="Web-{7B0570B0-013F-AF30-AEEA-773EF6B0B516}" dt="2025-02-10T22:25:20.832" v="81"/>
          <pc:sldLayoutMkLst>
            <pc:docMk/>
            <pc:sldMasterMk cId="472341478" sldId="2147483708"/>
            <pc:sldLayoutMk cId="1263718814" sldId="2147483712"/>
          </pc:sldLayoutMkLst>
        </pc:sldLayoutChg>
        <pc:sldLayoutChg chg="add del mod replId">
          <pc:chgData name="Vincent, Kayla Yvette" userId="S::vincentk13@students.ecu.edu::3870ffe2-3a25-43bb-ad94-c9fc51f7e520" providerId="AD" clId="Web-{7B0570B0-013F-AF30-AEEA-773EF6B0B516}" dt="2025-02-10T22:25:20.832" v="81"/>
          <pc:sldLayoutMkLst>
            <pc:docMk/>
            <pc:sldMasterMk cId="472341478" sldId="2147483708"/>
            <pc:sldLayoutMk cId="788205519" sldId="2147483713"/>
          </pc:sldLayoutMkLst>
        </pc:sldLayoutChg>
        <pc:sldLayoutChg chg="add del mod replId">
          <pc:chgData name="Vincent, Kayla Yvette" userId="S::vincentk13@students.ecu.edu::3870ffe2-3a25-43bb-ad94-c9fc51f7e520" providerId="AD" clId="Web-{7B0570B0-013F-AF30-AEEA-773EF6B0B516}" dt="2025-02-10T22:25:20.832" v="81"/>
          <pc:sldLayoutMkLst>
            <pc:docMk/>
            <pc:sldMasterMk cId="472341478" sldId="2147483708"/>
            <pc:sldLayoutMk cId="975187670" sldId="2147483714"/>
          </pc:sldLayoutMkLst>
        </pc:sldLayoutChg>
        <pc:sldLayoutChg chg="add del mod replId">
          <pc:chgData name="Vincent, Kayla Yvette" userId="S::vincentk13@students.ecu.edu::3870ffe2-3a25-43bb-ad94-c9fc51f7e520" providerId="AD" clId="Web-{7B0570B0-013F-AF30-AEEA-773EF6B0B516}" dt="2025-02-10T22:25:20.832" v="81"/>
          <pc:sldLayoutMkLst>
            <pc:docMk/>
            <pc:sldMasterMk cId="472341478" sldId="2147483708"/>
            <pc:sldLayoutMk cId="2971164182" sldId="2147483715"/>
          </pc:sldLayoutMkLst>
        </pc:sldLayoutChg>
        <pc:sldLayoutChg chg="add del mod replId">
          <pc:chgData name="Vincent, Kayla Yvette" userId="S::vincentk13@students.ecu.edu::3870ffe2-3a25-43bb-ad94-c9fc51f7e520" providerId="AD" clId="Web-{7B0570B0-013F-AF30-AEEA-773EF6B0B516}" dt="2025-02-10T22:25:20.832" v="81"/>
          <pc:sldLayoutMkLst>
            <pc:docMk/>
            <pc:sldMasterMk cId="472341478" sldId="2147483708"/>
            <pc:sldLayoutMk cId="3881411171" sldId="2147483716"/>
          </pc:sldLayoutMkLst>
        </pc:sldLayoutChg>
        <pc:sldLayoutChg chg="add del mod replId">
          <pc:chgData name="Vincent, Kayla Yvette" userId="S::vincentk13@students.ecu.edu::3870ffe2-3a25-43bb-ad94-c9fc51f7e520" providerId="AD" clId="Web-{7B0570B0-013F-AF30-AEEA-773EF6B0B516}" dt="2025-02-10T22:25:20.832" v="81"/>
          <pc:sldLayoutMkLst>
            <pc:docMk/>
            <pc:sldMasterMk cId="472341478" sldId="2147483708"/>
            <pc:sldLayoutMk cId="2736160050" sldId="2147483717"/>
          </pc:sldLayoutMkLst>
        </pc:sldLayoutChg>
        <pc:sldLayoutChg chg="add del mod replId">
          <pc:chgData name="Vincent, Kayla Yvette" userId="S::vincentk13@students.ecu.edu::3870ffe2-3a25-43bb-ad94-c9fc51f7e520" providerId="AD" clId="Web-{7B0570B0-013F-AF30-AEEA-773EF6B0B516}" dt="2025-02-10T22:25:20.832" v="81"/>
          <pc:sldLayoutMkLst>
            <pc:docMk/>
            <pc:sldMasterMk cId="472341478" sldId="2147483708"/>
            <pc:sldLayoutMk cId="2585375225" sldId="2147483718"/>
          </pc:sldLayoutMkLst>
        </pc:sldLayoutChg>
        <pc:sldLayoutChg chg="add del mod replId">
          <pc:chgData name="Vincent, Kayla Yvette" userId="S::vincentk13@students.ecu.edu::3870ffe2-3a25-43bb-ad94-c9fc51f7e520" providerId="AD" clId="Web-{7B0570B0-013F-AF30-AEEA-773EF6B0B516}" dt="2025-02-10T22:25:20.832" v="81"/>
          <pc:sldLayoutMkLst>
            <pc:docMk/>
            <pc:sldMasterMk cId="472341478" sldId="2147483708"/>
            <pc:sldLayoutMk cId="2970110810" sldId="2147483719"/>
          </pc:sldLayoutMkLst>
        </pc:sldLayoutChg>
      </pc:sldMasterChg>
      <pc:sldMasterChg chg="add del addSldLayout delSldLayout modSldLayout">
        <pc:chgData name="Vincent, Kayla Yvette" userId="S::vincentk13@students.ecu.edu::3870ffe2-3a25-43bb-ad94-c9fc51f7e520" providerId="AD" clId="Web-{7B0570B0-013F-AF30-AEEA-773EF6B0B516}" dt="2025-02-10T22:25:39.942" v="82"/>
        <pc:sldMasterMkLst>
          <pc:docMk/>
          <pc:sldMasterMk cId="2743220335" sldId="2147483720"/>
        </pc:sldMasterMkLst>
        <pc:sldLayoutChg chg="add del mod replId">
          <pc:chgData name="Vincent, Kayla Yvette" userId="S::vincentk13@students.ecu.edu::3870ffe2-3a25-43bb-ad94-c9fc51f7e520" providerId="AD" clId="Web-{7B0570B0-013F-AF30-AEEA-773EF6B0B516}" dt="2025-02-10T22:25:39.942" v="82"/>
          <pc:sldLayoutMkLst>
            <pc:docMk/>
            <pc:sldMasterMk cId="2743220335" sldId="2147483720"/>
            <pc:sldLayoutMk cId="3466366009" sldId="2147483721"/>
          </pc:sldLayoutMkLst>
        </pc:sldLayoutChg>
        <pc:sldLayoutChg chg="add del mod replId">
          <pc:chgData name="Vincent, Kayla Yvette" userId="S::vincentk13@students.ecu.edu::3870ffe2-3a25-43bb-ad94-c9fc51f7e520" providerId="AD" clId="Web-{7B0570B0-013F-AF30-AEEA-773EF6B0B516}" dt="2025-02-10T22:25:39.942" v="82"/>
          <pc:sldLayoutMkLst>
            <pc:docMk/>
            <pc:sldMasterMk cId="2743220335" sldId="2147483720"/>
            <pc:sldLayoutMk cId="2727328572" sldId="2147483722"/>
          </pc:sldLayoutMkLst>
        </pc:sldLayoutChg>
        <pc:sldLayoutChg chg="add del mod replId">
          <pc:chgData name="Vincent, Kayla Yvette" userId="S::vincentk13@students.ecu.edu::3870ffe2-3a25-43bb-ad94-c9fc51f7e520" providerId="AD" clId="Web-{7B0570B0-013F-AF30-AEEA-773EF6B0B516}" dt="2025-02-10T22:25:39.942" v="82"/>
          <pc:sldLayoutMkLst>
            <pc:docMk/>
            <pc:sldMasterMk cId="2743220335" sldId="2147483720"/>
            <pc:sldLayoutMk cId="1335659001" sldId="2147483723"/>
          </pc:sldLayoutMkLst>
        </pc:sldLayoutChg>
        <pc:sldLayoutChg chg="add del mod replId">
          <pc:chgData name="Vincent, Kayla Yvette" userId="S::vincentk13@students.ecu.edu::3870ffe2-3a25-43bb-ad94-c9fc51f7e520" providerId="AD" clId="Web-{7B0570B0-013F-AF30-AEEA-773EF6B0B516}" dt="2025-02-10T22:25:39.942" v="82"/>
          <pc:sldLayoutMkLst>
            <pc:docMk/>
            <pc:sldMasterMk cId="2743220335" sldId="2147483720"/>
            <pc:sldLayoutMk cId="2443500271" sldId="2147483724"/>
          </pc:sldLayoutMkLst>
        </pc:sldLayoutChg>
        <pc:sldLayoutChg chg="add del mod replId">
          <pc:chgData name="Vincent, Kayla Yvette" userId="S::vincentk13@students.ecu.edu::3870ffe2-3a25-43bb-ad94-c9fc51f7e520" providerId="AD" clId="Web-{7B0570B0-013F-AF30-AEEA-773EF6B0B516}" dt="2025-02-10T22:25:39.942" v="82"/>
          <pc:sldLayoutMkLst>
            <pc:docMk/>
            <pc:sldMasterMk cId="2743220335" sldId="2147483720"/>
            <pc:sldLayoutMk cId="3913743665" sldId="2147483725"/>
          </pc:sldLayoutMkLst>
        </pc:sldLayoutChg>
        <pc:sldLayoutChg chg="add del mod replId">
          <pc:chgData name="Vincent, Kayla Yvette" userId="S::vincentk13@students.ecu.edu::3870ffe2-3a25-43bb-ad94-c9fc51f7e520" providerId="AD" clId="Web-{7B0570B0-013F-AF30-AEEA-773EF6B0B516}" dt="2025-02-10T22:25:39.942" v="82"/>
          <pc:sldLayoutMkLst>
            <pc:docMk/>
            <pc:sldMasterMk cId="2743220335" sldId="2147483720"/>
            <pc:sldLayoutMk cId="978399732" sldId="2147483726"/>
          </pc:sldLayoutMkLst>
        </pc:sldLayoutChg>
        <pc:sldLayoutChg chg="add del mod replId">
          <pc:chgData name="Vincent, Kayla Yvette" userId="S::vincentk13@students.ecu.edu::3870ffe2-3a25-43bb-ad94-c9fc51f7e520" providerId="AD" clId="Web-{7B0570B0-013F-AF30-AEEA-773EF6B0B516}" dt="2025-02-10T22:25:39.942" v="82"/>
          <pc:sldLayoutMkLst>
            <pc:docMk/>
            <pc:sldMasterMk cId="2743220335" sldId="2147483720"/>
            <pc:sldLayoutMk cId="1855790584" sldId="2147483727"/>
          </pc:sldLayoutMkLst>
        </pc:sldLayoutChg>
        <pc:sldLayoutChg chg="add del mod replId">
          <pc:chgData name="Vincent, Kayla Yvette" userId="S::vincentk13@students.ecu.edu::3870ffe2-3a25-43bb-ad94-c9fc51f7e520" providerId="AD" clId="Web-{7B0570B0-013F-AF30-AEEA-773EF6B0B516}" dt="2025-02-10T22:25:39.942" v="82"/>
          <pc:sldLayoutMkLst>
            <pc:docMk/>
            <pc:sldMasterMk cId="2743220335" sldId="2147483720"/>
            <pc:sldLayoutMk cId="4212066227" sldId="2147483728"/>
          </pc:sldLayoutMkLst>
        </pc:sldLayoutChg>
        <pc:sldLayoutChg chg="add del mod replId">
          <pc:chgData name="Vincent, Kayla Yvette" userId="S::vincentk13@students.ecu.edu::3870ffe2-3a25-43bb-ad94-c9fc51f7e520" providerId="AD" clId="Web-{7B0570B0-013F-AF30-AEEA-773EF6B0B516}" dt="2025-02-10T22:25:39.942" v="82"/>
          <pc:sldLayoutMkLst>
            <pc:docMk/>
            <pc:sldMasterMk cId="2743220335" sldId="2147483720"/>
            <pc:sldLayoutMk cId="4122874234" sldId="2147483729"/>
          </pc:sldLayoutMkLst>
        </pc:sldLayoutChg>
        <pc:sldLayoutChg chg="add del mod replId">
          <pc:chgData name="Vincent, Kayla Yvette" userId="S::vincentk13@students.ecu.edu::3870ffe2-3a25-43bb-ad94-c9fc51f7e520" providerId="AD" clId="Web-{7B0570B0-013F-AF30-AEEA-773EF6B0B516}" dt="2025-02-10T22:25:39.942" v="82"/>
          <pc:sldLayoutMkLst>
            <pc:docMk/>
            <pc:sldMasterMk cId="2743220335" sldId="2147483720"/>
            <pc:sldLayoutMk cId="1527298073" sldId="2147483730"/>
          </pc:sldLayoutMkLst>
        </pc:sldLayoutChg>
        <pc:sldLayoutChg chg="add del mod replId">
          <pc:chgData name="Vincent, Kayla Yvette" userId="S::vincentk13@students.ecu.edu::3870ffe2-3a25-43bb-ad94-c9fc51f7e520" providerId="AD" clId="Web-{7B0570B0-013F-AF30-AEEA-773EF6B0B516}" dt="2025-02-10T22:25:39.942" v="82"/>
          <pc:sldLayoutMkLst>
            <pc:docMk/>
            <pc:sldMasterMk cId="2743220335" sldId="2147483720"/>
            <pc:sldLayoutMk cId="3250970450" sldId="2147483731"/>
          </pc:sldLayoutMkLst>
        </pc:sldLayoutChg>
      </pc:sldMasterChg>
      <pc:sldMasterChg chg="add addSldLayout modSldLayout">
        <pc:chgData name="Vincent, Kayla Yvette" userId="S::vincentk13@students.ecu.edu::3870ffe2-3a25-43bb-ad94-c9fc51f7e520" providerId="AD" clId="Web-{7B0570B0-013F-AF30-AEEA-773EF6B0B516}" dt="2025-02-10T22:25:39.942" v="82"/>
        <pc:sldMasterMkLst>
          <pc:docMk/>
          <pc:sldMasterMk cId="3634609401" sldId="2147483732"/>
        </pc:sldMasterMkLst>
        <pc:sldLayoutChg chg="add mod replId">
          <pc:chgData name="Vincent, Kayla Yvette" userId="S::vincentk13@students.ecu.edu::3870ffe2-3a25-43bb-ad94-c9fc51f7e520" providerId="AD" clId="Web-{7B0570B0-013F-AF30-AEEA-773EF6B0B516}" dt="2025-02-10T22:25:39.942" v="82"/>
          <pc:sldLayoutMkLst>
            <pc:docMk/>
            <pc:sldMasterMk cId="3634609401" sldId="2147483732"/>
            <pc:sldLayoutMk cId="2063549041" sldId="2147483733"/>
          </pc:sldLayoutMkLst>
        </pc:sldLayoutChg>
        <pc:sldLayoutChg chg="add mod replId">
          <pc:chgData name="Vincent, Kayla Yvette" userId="S::vincentk13@students.ecu.edu::3870ffe2-3a25-43bb-ad94-c9fc51f7e520" providerId="AD" clId="Web-{7B0570B0-013F-AF30-AEEA-773EF6B0B516}" dt="2025-02-10T22:25:39.942" v="82"/>
          <pc:sldLayoutMkLst>
            <pc:docMk/>
            <pc:sldMasterMk cId="3634609401" sldId="2147483732"/>
            <pc:sldLayoutMk cId="2411847454" sldId="2147483734"/>
          </pc:sldLayoutMkLst>
        </pc:sldLayoutChg>
        <pc:sldLayoutChg chg="add mod replId">
          <pc:chgData name="Vincent, Kayla Yvette" userId="S::vincentk13@students.ecu.edu::3870ffe2-3a25-43bb-ad94-c9fc51f7e520" providerId="AD" clId="Web-{7B0570B0-013F-AF30-AEEA-773EF6B0B516}" dt="2025-02-10T22:25:39.942" v="82"/>
          <pc:sldLayoutMkLst>
            <pc:docMk/>
            <pc:sldMasterMk cId="3634609401" sldId="2147483732"/>
            <pc:sldLayoutMk cId="2336631492" sldId="2147483735"/>
          </pc:sldLayoutMkLst>
        </pc:sldLayoutChg>
        <pc:sldLayoutChg chg="add mod replId">
          <pc:chgData name="Vincent, Kayla Yvette" userId="S::vincentk13@students.ecu.edu::3870ffe2-3a25-43bb-ad94-c9fc51f7e520" providerId="AD" clId="Web-{7B0570B0-013F-AF30-AEEA-773EF6B0B516}" dt="2025-02-10T22:25:39.942" v="82"/>
          <pc:sldLayoutMkLst>
            <pc:docMk/>
            <pc:sldMasterMk cId="3634609401" sldId="2147483732"/>
            <pc:sldLayoutMk cId="1113314875" sldId="2147483736"/>
          </pc:sldLayoutMkLst>
        </pc:sldLayoutChg>
        <pc:sldLayoutChg chg="add mod replId">
          <pc:chgData name="Vincent, Kayla Yvette" userId="S::vincentk13@students.ecu.edu::3870ffe2-3a25-43bb-ad94-c9fc51f7e520" providerId="AD" clId="Web-{7B0570B0-013F-AF30-AEEA-773EF6B0B516}" dt="2025-02-10T22:25:39.942" v="82"/>
          <pc:sldLayoutMkLst>
            <pc:docMk/>
            <pc:sldMasterMk cId="3634609401" sldId="2147483732"/>
            <pc:sldLayoutMk cId="2989337543" sldId="2147483737"/>
          </pc:sldLayoutMkLst>
        </pc:sldLayoutChg>
        <pc:sldLayoutChg chg="add mod replId">
          <pc:chgData name="Vincent, Kayla Yvette" userId="S::vincentk13@students.ecu.edu::3870ffe2-3a25-43bb-ad94-c9fc51f7e520" providerId="AD" clId="Web-{7B0570B0-013F-AF30-AEEA-773EF6B0B516}" dt="2025-02-10T22:25:39.942" v="82"/>
          <pc:sldLayoutMkLst>
            <pc:docMk/>
            <pc:sldMasterMk cId="3634609401" sldId="2147483732"/>
            <pc:sldLayoutMk cId="347208512" sldId="2147483738"/>
          </pc:sldLayoutMkLst>
        </pc:sldLayoutChg>
        <pc:sldLayoutChg chg="add mod replId">
          <pc:chgData name="Vincent, Kayla Yvette" userId="S::vincentk13@students.ecu.edu::3870ffe2-3a25-43bb-ad94-c9fc51f7e520" providerId="AD" clId="Web-{7B0570B0-013F-AF30-AEEA-773EF6B0B516}" dt="2025-02-10T22:25:39.942" v="82"/>
          <pc:sldLayoutMkLst>
            <pc:docMk/>
            <pc:sldMasterMk cId="3634609401" sldId="2147483732"/>
            <pc:sldLayoutMk cId="1074339960" sldId="2147483739"/>
          </pc:sldLayoutMkLst>
        </pc:sldLayoutChg>
        <pc:sldLayoutChg chg="add mod replId">
          <pc:chgData name="Vincent, Kayla Yvette" userId="S::vincentk13@students.ecu.edu::3870ffe2-3a25-43bb-ad94-c9fc51f7e520" providerId="AD" clId="Web-{7B0570B0-013F-AF30-AEEA-773EF6B0B516}" dt="2025-02-10T22:25:39.942" v="82"/>
          <pc:sldLayoutMkLst>
            <pc:docMk/>
            <pc:sldMasterMk cId="3634609401" sldId="2147483732"/>
            <pc:sldLayoutMk cId="2175370030" sldId="2147483740"/>
          </pc:sldLayoutMkLst>
        </pc:sldLayoutChg>
        <pc:sldLayoutChg chg="add mod replId">
          <pc:chgData name="Vincent, Kayla Yvette" userId="S::vincentk13@students.ecu.edu::3870ffe2-3a25-43bb-ad94-c9fc51f7e520" providerId="AD" clId="Web-{7B0570B0-013F-AF30-AEEA-773EF6B0B516}" dt="2025-02-10T22:25:39.942" v="82"/>
          <pc:sldLayoutMkLst>
            <pc:docMk/>
            <pc:sldMasterMk cId="3634609401" sldId="2147483732"/>
            <pc:sldLayoutMk cId="1728048663" sldId="2147483741"/>
          </pc:sldLayoutMkLst>
        </pc:sldLayoutChg>
        <pc:sldLayoutChg chg="add mod replId">
          <pc:chgData name="Vincent, Kayla Yvette" userId="S::vincentk13@students.ecu.edu::3870ffe2-3a25-43bb-ad94-c9fc51f7e520" providerId="AD" clId="Web-{7B0570B0-013F-AF30-AEEA-773EF6B0B516}" dt="2025-02-10T22:25:39.942" v="82"/>
          <pc:sldLayoutMkLst>
            <pc:docMk/>
            <pc:sldMasterMk cId="3634609401" sldId="2147483732"/>
            <pc:sldLayoutMk cId="1303575429" sldId="2147483742"/>
          </pc:sldLayoutMkLst>
        </pc:sldLayoutChg>
        <pc:sldLayoutChg chg="add mod replId">
          <pc:chgData name="Vincent, Kayla Yvette" userId="S::vincentk13@students.ecu.edu::3870ffe2-3a25-43bb-ad94-c9fc51f7e520" providerId="AD" clId="Web-{7B0570B0-013F-AF30-AEEA-773EF6B0B516}" dt="2025-02-10T22:25:39.942" v="82"/>
          <pc:sldLayoutMkLst>
            <pc:docMk/>
            <pc:sldMasterMk cId="3634609401" sldId="2147483732"/>
            <pc:sldLayoutMk cId="4285676986" sldId="2147483743"/>
          </pc:sldLayoutMkLst>
        </pc:sldLayoutChg>
      </pc:sldMasterChg>
    </pc:docChg>
  </pc:docChgLst>
  <pc:docChgLst>
    <pc:chgData clId="Web-{F9A0263B-5230-26E7-C6AF-771DDE528069}"/>
    <pc:docChg chg="modSld">
      <pc:chgData name="" userId="" providerId="" clId="Web-{F9A0263B-5230-26E7-C6AF-771DDE528069}" dt="2025-02-10T19:30:50.449" v="1" actId="20577"/>
      <pc:docMkLst>
        <pc:docMk/>
      </pc:docMkLst>
      <pc:sldChg chg="modSp">
        <pc:chgData name="" userId="" providerId="" clId="Web-{F9A0263B-5230-26E7-C6AF-771DDE528069}" dt="2025-02-10T19:30:50.449" v="1" actId="20577"/>
        <pc:sldMkLst>
          <pc:docMk/>
          <pc:sldMk cId="109857222" sldId="256"/>
        </pc:sldMkLst>
        <pc:spChg chg="mod">
          <ac:chgData name="" userId="" providerId="" clId="Web-{F9A0263B-5230-26E7-C6AF-771DDE528069}" dt="2025-02-10T19:30:50.449" v="1" actId="20577"/>
          <ac:spMkLst>
            <pc:docMk/>
            <pc:sldMk cId="109857222" sldId="256"/>
            <ac:spMk id="3" creationId="{00000000-0000-0000-0000-000000000000}"/>
          </ac:spMkLst>
        </pc:spChg>
      </pc:sldChg>
    </pc:docChg>
  </pc:docChgLst>
  <pc:docChgLst>
    <pc:chgData name="Vincent, Kayla Yvette" userId="S::vincentk13@students.ecu.edu::3870ffe2-3a25-43bb-ad94-c9fc51f7e520" providerId="AD" clId="Web-{632CCFFC-4434-DFEA-0AAC-277864D62677}"/>
    <pc:docChg chg="addSld delSld modSld">
      <pc:chgData name="Vincent, Kayla Yvette" userId="S::vincentk13@students.ecu.edu::3870ffe2-3a25-43bb-ad94-c9fc51f7e520" providerId="AD" clId="Web-{632CCFFC-4434-DFEA-0AAC-277864D62677}" dt="2025-02-11T00:58:53.327" v="258"/>
      <pc:docMkLst>
        <pc:docMk/>
      </pc:docMkLst>
      <pc:sldChg chg="modSp">
        <pc:chgData name="Vincent, Kayla Yvette" userId="S::vincentk13@students.ecu.edu::3870ffe2-3a25-43bb-ad94-c9fc51f7e520" providerId="AD" clId="Web-{632CCFFC-4434-DFEA-0AAC-277864D62677}" dt="2025-02-10T23:42:56.135" v="239" actId="20577"/>
        <pc:sldMkLst>
          <pc:docMk/>
          <pc:sldMk cId="136660829" sldId="262"/>
        </pc:sldMkLst>
        <pc:spChg chg="mod">
          <ac:chgData name="Vincent, Kayla Yvette" userId="S::vincentk13@students.ecu.edu::3870ffe2-3a25-43bb-ad94-c9fc51f7e520" providerId="AD" clId="Web-{632CCFFC-4434-DFEA-0AAC-277864D62677}" dt="2025-02-10T23:42:56.135" v="239" actId="20577"/>
          <ac:spMkLst>
            <pc:docMk/>
            <pc:sldMk cId="136660829" sldId="262"/>
            <ac:spMk id="3" creationId="{79D46366-EDF4-6508-D338-CD708F4BEB86}"/>
          </ac:spMkLst>
        </pc:spChg>
      </pc:sldChg>
      <pc:sldChg chg="modSp">
        <pc:chgData name="Vincent, Kayla Yvette" userId="S::vincentk13@students.ecu.edu::3870ffe2-3a25-43bb-ad94-c9fc51f7e520" providerId="AD" clId="Web-{632CCFFC-4434-DFEA-0AAC-277864D62677}" dt="2025-02-10T23:40:05.426" v="237" actId="20577"/>
        <pc:sldMkLst>
          <pc:docMk/>
          <pc:sldMk cId="4058969525" sldId="263"/>
        </pc:sldMkLst>
        <pc:spChg chg="mod">
          <ac:chgData name="Vincent, Kayla Yvette" userId="S::vincentk13@students.ecu.edu::3870ffe2-3a25-43bb-ad94-c9fc51f7e520" providerId="AD" clId="Web-{632CCFFC-4434-DFEA-0AAC-277864D62677}" dt="2025-02-10T23:40:05.426" v="237" actId="20577"/>
          <ac:spMkLst>
            <pc:docMk/>
            <pc:sldMk cId="4058969525" sldId="263"/>
            <ac:spMk id="3" creationId="{746F9B86-0F46-AA22-E518-C8F83A792F03}"/>
          </ac:spMkLst>
        </pc:spChg>
      </pc:sldChg>
      <pc:sldChg chg="modSp new">
        <pc:chgData name="Vincent, Kayla Yvette" userId="S::vincentk13@students.ecu.edu::3870ffe2-3a25-43bb-ad94-c9fc51f7e520" providerId="AD" clId="Web-{632CCFFC-4434-DFEA-0AAC-277864D62677}" dt="2025-02-11T00:38:28.628" v="256" actId="1076"/>
        <pc:sldMkLst>
          <pc:docMk/>
          <pc:sldMk cId="2867210992" sldId="273"/>
        </pc:sldMkLst>
        <pc:spChg chg="mod">
          <ac:chgData name="Vincent, Kayla Yvette" userId="S::vincentk13@students.ecu.edu::3870ffe2-3a25-43bb-ad94-c9fc51f7e520" providerId="AD" clId="Web-{632CCFFC-4434-DFEA-0AAC-277864D62677}" dt="2025-02-11T00:38:28.628" v="256" actId="1076"/>
          <ac:spMkLst>
            <pc:docMk/>
            <pc:sldMk cId="2867210992" sldId="273"/>
            <ac:spMk id="2" creationId="{4D7B3428-9F64-8694-0EBD-49E54F9BC7F9}"/>
          </ac:spMkLst>
        </pc:spChg>
      </pc:sldChg>
      <pc:sldChg chg="new del">
        <pc:chgData name="Vincent, Kayla Yvette" userId="S::vincentk13@students.ecu.edu::3870ffe2-3a25-43bb-ad94-c9fc51f7e520" providerId="AD" clId="Web-{632CCFFC-4434-DFEA-0AAC-277864D62677}" dt="2025-02-11T00:58:53.327" v="258"/>
        <pc:sldMkLst>
          <pc:docMk/>
          <pc:sldMk cId="3556467732" sldId="274"/>
        </pc:sldMkLst>
      </pc:sldChg>
    </pc:docChg>
  </pc:docChgLst>
  <pc:docChgLst>
    <pc:chgData name="Martinez, Christian Bradley" userId="S::martinezchr22@students.ecu.edu::94ce2cb3-0ada-4566-9fbb-3d4a936a0a5e" providerId="AD" clId="Web-{0629FFBB-F598-6612-7A59-6F01E497EFBE}"/>
    <pc:docChg chg="addSld modSld">
      <pc:chgData name="Martinez, Christian Bradley" userId="S::martinezchr22@students.ecu.edu::94ce2cb3-0ada-4566-9fbb-3d4a936a0a5e" providerId="AD" clId="Web-{0629FFBB-F598-6612-7A59-6F01E497EFBE}" dt="2025-02-07T07:26:25.064" v="56" actId="20577"/>
      <pc:docMkLst>
        <pc:docMk/>
      </pc:docMkLst>
      <pc:sldChg chg="modSp new">
        <pc:chgData name="Martinez, Christian Bradley" userId="S::martinezchr22@students.ecu.edu::94ce2cb3-0ada-4566-9fbb-3d4a936a0a5e" providerId="AD" clId="Web-{0629FFBB-F598-6612-7A59-6F01E497EFBE}" dt="2025-02-07T07:21:42.241" v="19" actId="20577"/>
        <pc:sldMkLst>
          <pc:docMk/>
          <pc:sldMk cId="4191516743" sldId="259"/>
        </pc:sldMkLst>
        <pc:spChg chg="mod">
          <ac:chgData name="Martinez, Christian Bradley" userId="S::martinezchr22@students.ecu.edu::94ce2cb3-0ada-4566-9fbb-3d4a936a0a5e" providerId="AD" clId="Web-{0629FFBB-F598-6612-7A59-6F01E497EFBE}" dt="2025-02-07T07:21:15.490" v="14" actId="20577"/>
          <ac:spMkLst>
            <pc:docMk/>
            <pc:sldMk cId="4191516743" sldId="259"/>
            <ac:spMk id="2" creationId="{AB902A72-5A2E-F702-ECDB-1991A022C915}"/>
          </ac:spMkLst>
        </pc:spChg>
      </pc:sldChg>
      <pc:sldChg chg="modSp new">
        <pc:chgData name="Martinez, Christian Bradley" userId="S::martinezchr22@students.ecu.edu::94ce2cb3-0ada-4566-9fbb-3d4a936a0a5e" providerId="AD" clId="Web-{0629FFBB-F598-6612-7A59-6F01E497EFBE}" dt="2025-02-07T07:26:25.064" v="56" actId="20577"/>
        <pc:sldMkLst>
          <pc:docMk/>
          <pc:sldMk cId="2533255649" sldId="260"/>
        </pc:sldMkLst>
        <pc:spChg chg="mod">
          <ac:chgData name="Martinez, Christian Bradley" userId="S::martinezchr22@students.ecu.edu::94ce2cb3-0ada-4566-9fbb-3d4a936a0a5e" providerId="AD" clId="Web-{0629FFBB-F598-6612-7A59-6F01E497EFBE}" dt="2025-02-07T07:22:32.274" v="35" actId="20577"/>
          <ac:spMkLst>
            <pc:docMk/>
            <pc:sldMk cId="2533255649" sldId="260"/>
            <ac:spMk id="2" creationId="{BF73CE41-BB0F-4CF7-0E9E-C57B5B0F651C}"/>
          </ac:spMkLst>
        </pc:spChg>
      </pc:sldChg>
    </pc:docChg>
  </pc:docChgLst>
  <pc:docChgLst>
    <pc:chgData name="Martinez, Christian Bradley" userId="S::martinezchr22@students.ecu.edu::94ce2cb3-0ada-4566-9fbb-3d4a936a0a5e" providerId="AD" clId="Web-{FE612CB1-C251-F651-698A-8E10FC460747}"/>
    <pc:docChg chg="addSld delSld modSld">
      <pc:chgData name="Martinez, Christian Bradley" userId="S::martinezchr22@students.ecu.edu::94ce2cb3-0ada-4566-9fbb-3d4a936a0a5e" providerId="AD" clId="Web-{FE612CB1-C251-F651-698A-8E10FC460747}" dt="2025-02-09T21:19:21.700" v="12" actId="1076"/>
      <pc:docMkLst>
        <pc:docMk/>
      </pc:docMkLst>
      <pc:sldChg chg="addSp modSp new">
        <pc:chgData name="Martinez, Christian Bradley" userId="S::martinezchr22@students.ecu.edu::94ce2cb3-0ada-4566-9fbb-3d4a936a0a5e" providerId="AD" clId="Web-{FE612CB1-C251-F651-698A-8E10FC460747}" dt="2025-02-09T21:19:21.700" v="12" actId="1076"/>
        <pc:sldMkLst>
          <pc:docMk/>
          <pc:sldMk cId="2352480484" sldId="261"/>
        </pc:sldMkLst>
        <pc:spChg chg="mod">
          <ac:chgData name="Martinez, Christian Bradley" userId="S::martinezchr22@students.ecu.edu::94ce2cb3-0ada-4566-9fbb-3d4a936a0a5e" providerId="AD" clId="Web-{FE612CB1-C251-F651-698A-8E10FC460747}" dt="2025-02-09T21:17:53.471" v="3" actId="20577"/>
          <ac:spMkLst>
            <pc:docMk/>
            <pc:sldMk cId="2352480484" sldId="261"/>
            <ac:spMk id="2" creationId="{F214D67A-12D7-EB4A-CEE5-E9A17A66DB0C}"/>
          </ac:spMkLst>
        </pc:spChg>
        <pc:picChg chg="add mod">
          <ac:chgData name="Martinez, Christian Bradley" userId="S::martinezchr22@students.ecu.edu::94ce2cb3-0ada-4566-9fbb-3d4a936a0a5e" providerId="AD" clId="Web-{FE612CB1-C251-F651-698A-8E10FC460747}" dt="2025-02-09T21:19:21.700" v="12" actId="1076"/>
          <ac:picMkLst>
            <pc:docMk/>
            <pc:sldMk cId="2352480484" sldId="261"/>
            <ac:picMk id="3" creationId="{81F34C15-CBA6-1BDD-76DA-17CE9E6D03E2}"/>
          </ac:picMkLst>
        </pc:picChg>
        <pc:picChg chg="add mod">
          <ac:chgData name="Martinez, Christian Bradley" userId="S::martinezchr22@students.ecu.edu::94ce2cb3-0ada-4566-9fbb-3d4a936a0a5e" providerId="AD" clId="Web-{FE612CB1-C251-F651-698A-8E10FC460747}" dt="2025-02-09T21:19:19.153" v="11" actId="1076"/>
          <ac:picMkLst>
            <pc:docMk/>
            <pc:sldMk cId="2352480484" sldId="261"/>
            <ac:picMk id="4" creationId="{84EC718F-5986-C531-65F8-E9B898C98E06}"/>
          </ac:picMkLst>
        </pc:picChg>
      </pc:sldChg>
      <pc:sldChg chg="new del">
        <pc:chgData name="Martinez, Christian Bradley" userId="S::martinezchr22@students.ecu.edu::94ce2cb3-0ada-4566-9fbb-3d4a936a0a5e" providerId="AD" clId="Web-{FE612CB1-C251-F651-698A-8E10FC460747}" dt="2025-02-09T21:17:46.736" v="1"/>
        <pc:sldMkLst>
          <pc:docMk/>
          <pc:sldMk cId="3876314291" sldId="261"/>
        </pc:sldMkLst>
      </pc:sldChg>
      <pc:sldChg chg="new del">
        <pc:chgData name="Martinez, Christian Bradley" userId="S::martinezchr22@students.ecu.edu::94ce2cb3-0ada-4566-9fbb-3d4a936a0a5e" providerId="AD" clId="Web-{FE612CB1-C251-F651-698A-8E10FC460747}" dt="2025-02-09T21:19:00.605" v="9"/>
        <pc:sldMkLst>
          <pc:docMk/>
          <pc:sldMk cId="3489309228" sldId="262"/>
        </pc:sldMkLst>
      </pc:sldChg>
    </pc:docChg>
  </pc:docChgLst>
  <pc:docChgLst>
    <pc:chgData name="Martinez, Christian Bradley" userId="S::martinezchr22@students.ecu.edu::94ce2cb3-0ada-4566-9fbb-3d4a936a0a5e" providerId="AD" clId="Web-{C1E57869-56B0-9FC4-6D7C-1D9D52C974BC}"/>
    <pc:docChg chg="addSld delSld modSld sldOrd">
      <pc:chgData name="Martinez, Christian Bradley" userId="S::martinezchr22@students.ecu.edu::94ce2cb3-0ada-4566-9fbb-3d4a936a0a5e" providerId="AD" clId="Web-{C1E57869-56B0-9FC4-6D7C-1D9D52C974BC}" dt="2025-02-11T00:37:07.148" v="97"/>
      <pc:docMkLst>
        <pc:docMk/>
      </pc:docMkLst>
      <pc:sldChg chg="addSp delSp modSp">
        <pc:chgData name="Martinez, Christian Bradley" userId="S::martinezchr22@students.ecu.edu::94ce2cb3-0ada-4566-9fbb-3d4a936a0a5e" providerId="AD" clId="Web-{C1E57869-56B0-9FC4-6D7C-1D9D52C974BC}" dt="2025-02-11T00:08:09.424" v="56" actId="20577"/>
        <pc:sldMkLst>
          <pc:docMk/>
          <pc:sldMk cId="4191516743" sldId="259"/>
        </pc:sldMkLst>
        <pc:spChg chg="add del mod">
          <ac:chgData name="Martinez, Christian Bradley" userId="S::martinezchr22@students.ecu.edu::94ce2cb3-0ada-4566-9fbb-3d4a936a0a5e" providerId="AD" clId="Web-{C1E57869-56B0-9FC4-6D7C-1D9D52C974BC}" dt="2025-02-11T00:00:45.049" v="31"/>
          <ac:spMkLst>
            <pc:docMk/>
            <pc:sldMk cId="4191516743" sldId="259"/>
            <ac:spMk id="16" creationId="{D6CFAAA8-88CA-9D4B-EAC5-3CC952C17342}"/>
          </ac:spMkLst>
        </pc:spChg>
        <pc:graphicFrameChg chg="add del modGraphic">
          <ac:chgData name="Martinez, Christian Bradley" userId="S::martinezchr22@students.ecu.edu::94ce2cb3-0ada-4566-9fbb-3d4a936a0a5e" providerId="AD" clId="Web-{C1E57869-56B0-9FC4-6D7C-1D9D52C974BC}" dt="2025-02-11T00:08:09.424" v="56" actId="20577"/>
          <ac:graphicFrameMkLst>
            <pc:docMk/>
            <pc:sldMk cId="4191516743" sldId="259"/>
            <ac:graphicFrameMk id="5" creationId="{0237318F-58FA-B3D5-A0B5-CC4DBCEF74AF}"/>
          </ac:graphicFrameMkLst>
        </pc:graphicFrameChg>
      </pc:sldChg>
      <pc:sldChg chg="modSp">
        <pc:chgData name="Martinez, Christian Bradley" userId="S::martinezchr22@students.ecu.edu::94ce2cb3-0ada-4566-9fbb-3d4a936a0a5e" providerId="AD" clId="Web-{C1E57869-56B0-9FC4-6D7C-1D9D52C974BC}" dt="2025-02-10T23:43:17.059" v="28" actId="20577"/>
        <pc:sldMkLst>
          <pc:docMk/>
          <pc:sldMk cId="2533255649" sldId="260"/>
        </pc:sldMkLst>
        <pc:spChg chg="mod">
          <ac:chgData name="Martinez, Christian Bradley" userId="S::martinezchr22@students.ecu.edu::94ce2cb3-0ada-4566-9fbb-3d4a936a0a5e" providerId="AD" clId="Web-{C1E57869-56B0-9FC4-6D7C-1D9D52C974BC}" dt="2025-02-10T23:43:17.059" v="28" actId="20577"/>
          <ac:spMkLst>
            <pc:docMk/>
            <pc:sldMk cId="2533255649" sldId="260"/>
            <ac:spMk id="3" creationId="{B91726C4-FEDD-8DC5-25FC-8DBA9CCCA42F}"/>
          </ac:spMkLst>
        </pc:spChg>
      </pc:sldChg>
      <pc:sldChg chg="modSp ord">
        <pc:chgData name="Martinez, Christian Bradley" userId="S::martinezchr22@students.ecu.edu::94ce2cb3-0ada-4566-9fbb-3d4a936a0a5e" providerId="AD" clId="Web-{C1E57869-56B0-9FC4-6D7C-1D9D52C974BC}" dt="2025-02-11T00:37:07.148" v="97"/>
        <pc:sldMkLst>
          <pc:docMk/>
          <pc:sldMk cId="2352480484" sldId="261"/>
        </pc:sldMkLst>
        <pc:picChg chg="mod">
          <ac:chgData name="Martinez, Christian Bradley" userId="S::martinezchr22@students.ecu.edu::94ce2cb3-0ada-4566-9fbb-3d4a936a0a5e" providerId="AD" clId="Web-{C1E57869-56B0-9FC4-6D7C-1D9D52C974BC}" dt="2025-02-11T00:03:49.540" v="47" actId="1076"/>
          <ac:picMkLst>
            <pc:docMk/>
            <pc:sldMk cId="2352480484" sldId="261"/>
            <ac:picMk id="3" creationId="{81F34C15-CBA6-1BDD-76DA-17CE9E6D03E2}"/>
          </ac:picMkLst>
        </pc:picChg>
        <pc:picChg chg="mod">
          <ac:chgData name="Martinez, Christian Bradley" userId="S::martinezchr22@students.ecu.edu::94ce2cb3-0ada-4566-9fbb-3d4a936a0a5e" providerId="AD" clId="Web-{C1E57869-56B0-9FC4-6D7C-1D9D52C974BC}" dt="2025-02-11T00:03:28.211" v="46" actId="1076"/>
          <ac:picMkLst>
            <pc:docMk/>
            <pc:sldMk cId="2352480484" sldId="261"/>
            <ac:picMk id="4" creationId="{84EC718F-5986-C531-65F8-E9B898C98E06}"/>
          </ac:picMkLst>
        </pc:picChg>
      </pc:sldChg>
      <pc:sldChg chg="del">
        <pc:chgData name="Martinez, Christian Bradley" userId="S::martinezchr22@students.ecu.edu::94ce2cb3-0ada-4566-9fbb-3d4a936a0a5e" providerId="AD" clId="Web-{C1E57869-56B0-9FC4-6D7C-1D9D52C974BC}" dt="2025-02-10T23:43:24.606" v="29"/>
        <pc:sldMkLst>
          <pc:docMk/>
          <pc:sldMk cId="1747926259" sldId="269"/>
        </pc:sldMkLst>
      </pc:sldChg>
      <pc:sldChg chg="addSp delSp modSp new">
        <pc:chgData name="Martinez, Christian Bradley" userId="S::martinezchr22@students.ecu.edu::94ce2cb3-0ada-4566-9fbb-3d4a936a0a5e" providerId="AD" clId="Web-{C1E57869-56B0-9FC4-6D7C-1D9D52C974BC}" dt="2025-02-11T00:35:48.270" v="81" actId="20577"/>
        <pc:sldMkLst>
          <pc:docMk/>
          <pc:sldMk cId="1312111495" sldId="271"/>
        </pc:sldMkLst>
        <pc:spChg chg="mod">
          <ac:chgData name="Martinez, Christian Bradley" userId="S::martinezchr22@students.ecu.edu::94ce2cb3-0ada-4566-9fbb-3d4a936a0a5e" providerId="AD" clId="Web-{C1E57869-56B0-9FC4-6D7C-1D9D52C974BC}" dt="2025-02-11T00:35:48.270" v="81" actId="20577"/>
          <ac:spMkLst>
            <pc:docMk/>
            <pc:sldMk cId="1312111495" sldId="271"/>
            <ac:spMk id="2" creationId="{7F81ED91-9592-693A-767F-6DB6B7F31448}"/>
          </ac:spMkLst>
        </pc:spChg>
        <pc:spChg chg="add del">
          <ac:chgData name="Martinez, Christian Bradley" userId="S::martinezchr22@students.ecu.edu::94ce2cb3-0ada-4566-9fbb-3d4a936a0a5e" providerId="AD" clId="Web-{C1E57869-56B0-9FC4-6D7C-1D9D52C974BC}" dt="2025-02-11T00:34:16.986" v="60"/>
          <ac:spMkLst>
            <pc:docMk/>
            <pc:sldMk cId="1312111495" sldId="271"/>
            <ac:spMk id="3" creationId="{D109E366-319F-E024-647F-CE6ED41D48AE}"/>
          </ac:spMkLst>
        </pc:spChg>
        <pc:picChg chg="add del mod ord">
          <ac:chgData name="Martinez, Christian Bradley" userId="S::martinezchr22@students.ecu.edu::94ce2cb3-0ada-4566-9fbb-3d4a936a0a5e" providerId="AD" clId="Web-{C1E57869-56B0-9FC4-6D7C-1D9D52C974BC}" dt="2025-02-11T00:33:53.188" v="59"/>
          <ac:picMkLst>
            <pc:docMk/>
            <pc:sldMk cId="1312111495" sldId="271"/>
            <ac:picMk id="5" creationId="{E01CCCF2-AABD-8998-5624-B0CF8F180F4E}"/>
          </ac:picMkLst>
        </pc:picChg>
        <pc:picChg chg="add mod ord">
          <ac:chgData name="Martinez, Christian Bradley" userId="S::martinezchr22@students.ecu.edu::94ce2cb3-0ada-4566-9fbb-3d4a936a0a5e" providerId="AD" clId="Web-{C1E57869-56B0-9FC4-6D7C-1D9D52C974BC}" dt="2025-02-11T00:34:20.736" v="61" actId="1076"/>
          <ac:picMkLst>
            <pc:docMk/>
            <pc:sldMk cId="1312111495" sldId="271"/>
            <ac:picMk id="6" creationId="{DD34843D-0E6F-E8A9-5A93-66F3AE4BCA5E}"/>
          </ac:picMkLst>
        </pc:picChg>
      </pc:sldChg>
      <pc:sldChg chg="addSp delSp modSp new">
        <pc:chgData name="Martinez, Christian Bradley" userId="S::martinezchr22@students.ecu.edu::94ce2cb3-0ada-4566-9fbb-3d4a936a0a5e" providerId="AD" clId="Web-{C1E57869-56B0-9FC4-6D7C-1D9D52C974BC}" dt="2025-02-11T00:36:11.630" v="96" actId="20577"/>
        <pc:sldMkLst>
          <pc:docMk/>
          <pc:sldMk cId="3723821878" sldId="272"/>
        </pc:sldMkLst>
        <pc:spChg chg="mod">
          <ac:chgData name="Martinez, Christian Bradley" userId="S::martinezchr22@students.ecu.edu::94ce2cb3-0ada-4566-9fbb-3d4a936a0a5e" providerId="AD" clId="Web-{C1E57869-56B0-9FC4-6D7C-1D9D52C974BC}" dt="2025-02-11T00:36:11.630" v="96" actId="20577"/>
          <ac:spMkLst>
            <pc:docMk/>
            <pc:sldMk cId="3723821878" sldId="272"/>
            <ac:spMk id="2" creationId="{458AF4A9-1D3F-380C-9EF8-06545340FB03}"/>
          </ac:spMkLst>
        </pc:spChg>
        <pc:spChg chg="del">
          <ac:chgData name="Martinez, Christian Bradley" userId="S::martinezchr22@students.ecu.edu::94ce2cb3-0ada-4566-9fbb-3d4a936a0a5e" providerId="AD" clId="Web-{C1E57869-56B0-9FC4-6D7C-1D9D52C974BC}" dt="2025-02-11T00:34:49.721" v="70"/>
          <ac:spMkLst>
            <pc:docMk/>
            <pc:sldMk cId="3723821878" sldId="272"/>
            <ac:spMk id="3" creationId="{528AA88B-C27E-C62D-C6EB-8D291BC9C95C}"/>
          </ac:spMkLst>
        </pc:spChg>
        <pc:picChg chg="add mod ord">
          <ac:chgData name="Martinez, Christian Bradley" userId="S::martinezchr22@students.ecu.edu::94ce2cb3-0ada-4566-9fbb-3d4a936a0a5e" providerId="AD" clId="Web-{C1E57869-56B0-9FC4-6D7C-1D9D52C974BC}" dt="2025-02-11T00:34:58.721" v="73" actId="14100"/>
          <ac:picMkLst>
            <pc:docMk/>
            <pc:sldMk cId="3723821878" sldId="272"/>
            <ac:picMk id="5" creationId="{C6ACC340-3817-0A4A-C5CE-E9CC02D0A416}"/>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2BD5CA-221F-4D2D-9936-D73E2141FC5F}"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5E99B451-EE61-44B8-8E07-1801270B03BE}">
      <dgm:prSet/>
      <dgm:spPr/>
      <dgm:t>
        <a:bodyPr/>
        <a:lstStyle/>
        <a:p>
          <a:r>
            <a:rPr lang="en-US"/>
            <a:t>Cortney Wilson (System Analyst)</a:t>
          </a:r>
        </a:p>
      </dgm:t>
    </dgm:pt>
    <dgm:pt modelId="{3607BD13-D649-462E-B5DA-10EF57945CE6}" type="parTrans" cxnId="{D99C8FB2-D877-45D5-8700-24BD63E646D1}">
      <dgm:prSet/>
      <dgm:spPr/>
      <dgm:t>
        <a:bodyPr/>
        <a:lstStyle/>
        <a:p>
          <a:endParaRPr lang="en-US"/>
        </a:p>
      </dgm:t>
    </dgm:pt>
    <dgm:pt modelId="{7B81F537-1538-4A33-A48E-619E82D4E127}" type="sibTrans" cxnId="{D99C8FB2-D877-45D5-8700-24BD63E646D1}">
      <dgm:prSet/>
      <dgm:spPr/>
      <dgm:t>
        <a:bodyPr/>
        <a:lstStyle/>
        <a:p>
          <a:pPr>
            <a:lnSpc>
              <a:spcPct val="100000"/>
            </a:lnSpc>
          </a:pPr>
          <a:endParaRPr lang="en-US"/>
        </a:p>
      </dgm:t>
    </dgm:pt>
    <dgm:pt modelId="{3C79BB9D-AFB4-4A56-8EE5-83001464C2C4}">
      <dgm:prSet/>
      <dgm:spPr/>
      <dgm:t>
        <a:bodyPr/>
        <a:lstStyle/>
        <a:p>
          <a:r>
            <a:rPr lang="en-US"/>
            <a:t>Lupe Perez (Co-Project Owner)</a:t>
          </a:r>
        </a:p>
      </dgm:t>
    </dgm:pt>
    <dgm:pt modelId="{334A0D75-0C08-4C38-87E7-9EC16E2BCB7C}" type="parTrans" cxnId="{AD336DED-DBCC-4B3D-AFCE-F869F448D365}">
      <dgm:prSet/>
      <dgm:spPr/>
      <dgm:t>
        <a:bodyPr/>
        <a:lstStyle/>
        <a:p>
          <a:endParaRPr lang="en-US"/>
        </a:p>
      </dgm:t>
    </dgm:pt>
    <dgm:pt modelId="{50BE0B9B-C4FD-4E51-B2D7-7449216288E9}" type="sibTrans" cxnId="{AD336DED-DBCC-4B3D-AFCE-F869F448D365}">
      <dgm:prSet/>
      <dgm:spPr/>
      <dgm:t>
        <a:bodyPr/>
        <a:lstStyle/>
        <a:p>
          <a:pPr>
            <a:lnSpc>
              <a:spcPct val="100000"/>
            </a:lnSpc>
          </a:pPr>
          <a:endParaRPr lang="en-US"/>
        </a:p>
      </dgm:t>
    </dgm:pt>
    <dgm:pt modelId="{B6EB34CC-DEC8-47DD-B930-81E18331F434}">
      <dgm:prSet/>
      <dgm:spPr/>
      <dgm:t>
        <a:bodyPr/>
        <a:lstStyle/>
        <a:p>
          <a:r>
            <a:rPr lang="en-US"/>
            <a:t>Kayla Vincent (Business Analyst)</a:t>
          </a:r>
        </a:p>
      </dgm:t>
    </dgm:pt>
    <dgm:pt modelId="{A7FAE941-BB0E-489B-8433-D8DFC2B81920}" type="parTrans" cxnId="{1B4D14EA-B43D-4B1A-B443-9BFF046A7E7F}">
      <dgm:prSet/>
      <dgm:spPr/>
      <dgm:t>
        <a:bodyPr/>
        <a:lstStyle/>
        <a:p>
          <a:endParaRPr lang="en-US"/>
        </a:p>
      </dgm:t>
    </dgm:pt>
    <dgm:pt modelId="{8FA873A8-1D80-4903-94CC-FD7DAA9C6E70}" type="sibTrans" cxnId="{1B4D14EA-B43D-4B1A-B443-9BFF046A7E7F}">
      <dgm:prSet/>
      <dgm:spPr/>
      <dgm:t>
        <a:bodyPr/>
        <a:lstStyle/>
        <a:p>
          <a:pPr>
            <a:lnSpc>
              <a:spcPct val="100000"/>
            </a:lnSpc>
          </a:pPr>
          <a:endParaRPr lang="en-US"/>
        </a:p>
      </dgm:t>
    </dgm:pt>
    <dgm:pt modelId="{4BAC6949-1DB8-46DC-A3A0-F055A7E9FFB2}">
      <dgm:prSet/>
      <dgm:spPr/>
      <dgm:t>
        <a:bodyPr/>
        <a:lstStyle/>
        <a:p>
          <a:r>
            <a:rPr lang="en-US"/>
            <a:t>Christian Martinez (Programming/Database Coordinator)</a:t>
          </a:r>
        </a:p>
      </dgm:t>
    </dgm:pt>
    <dgm:pt modelId="{85838F63-AE64-4D0F-BD70-649CC7E7E243}" type="parTrans" cxnId="{392ECE52-5FD5-4DAA-844B-52B050B0CF4B}">
      <dgm:prSet/>
      <dgm:spPr/>
      <dgm:t>
        <a:bodyPr/>
        <a:lstStyle/>
        <a:p>
          <a:endParaRPr lang="en-US"/>
        </a:p>
      </dgm:t>
    </dgm:pt>
    <dgm:pt modelId="{3DD99B1D-E82E-473B-BE24-2DDB606793E7}" type="sibTrans" cxnId="{392ECE52-5FD5-4DAA-844B-52B050B0CF4B}">
      <dgm:prSet/>
      <dgm:spPr/>
      <dgm:t>
        <a:bodyPr/>
        <a:lstStyle/>
        <a:p>
          <a:endParaRPr lang="en-US"/>
        </a:p>
      </dgm:t>
    </dgm:pt>
    <dgm:pt modelId="{F208B2F6-2836-401F-B0B1-8EA2DEA5C266}" type="pres">
      <dgm:prSet presAssocID="{1B2BD5CA-221F-4D2D-9936-D73E2141FC5F}" presName="root" presStyleCnt="0">
        <dgm:presLayoutVars>
          <dgm:dir/>
          <dgm:resizeHandles val="exact"/>
        </dgm:presLayoutVars>
      </dgm:prSet>
      <dgm:spPr/>
    </dgm:pt>
    <dgm:pt modelId="{6F634E84-F861-472B-B88B-986F59FC6DD9}" type="pres">
      <dgm:prSet presAssocID="{5E99B451-EE61-44B8-8E07-1801270B03BE}" presName="compNode" presStyleCnt="0"/>
      <dgm:spPr/>
    </dgm:pt>
    <dgm:pt modelId="{D037F869-74E6-4ED8-B191-8F616126A14F}" type="pres">
      <dgm:prSet presAssocID="{5E99B451-EE61-44B8-8E07-1801270B03BE}" presName="bgRect" presStyleLbl="bgShp" presStyleIdx="0" presStyleCnt="4"/>
      <dgm:spPr/>
    </dgm:pt>
    <dgm:pt modelId="{D4BE31EF-740E-4E1E-9C28-89E90E8920B2}" type="pres">
      <dgm:prSet presAssocID="{5E99B451-EE61-44B8-8E07-1801270B03B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ustomer Review"/>
        </a:ext>
      </dgm:extLst>
    </dgm:pt>
    <dgm:pt modelId="{DC18E094-51D7-485F-A13D-EC54277E4392}" type="pres">
      <dgm:prSet presAssocID="{5E99B451-EE61-44B8-8E07-1801270B03BE}" presName="spaceRect" presStyleCnt="0"/>
      <dgm:spPr/>
    </dgm:pt>
    <dgm:pt modelId="{B39AE9F7-A6DF-427A-A6E4-5EA5B683D1EC}" type="pres">
      <dgm:prSet presAssocID="{5E99B451-EE61-44B8-8E07-1801270B03BE}" presName="parTx" presStyleLbl="revTx" presStyleIdx="0" presStyleCnt="4">
        <dgm:presLayoutVars>
          <dgm:chMax val="0"/>
          <dgm:chPref val="0"/>
        </dgm:presLayoutVars>
      </dgm:prSet>
      <dgm:spPr/>
    </dgm:pt>
    <dgm:pt modelId="{AD02C81D-C568-4607-908C-E1B18718054A}" type="pres">
      <dgm:prSet presAssocID="{7B81F537-1538-4A33-A48E-619E82D4E127}" presName="sibTrans" presStyleCnt="0"/>
      <dgm:spPr/>
    </dgm:pt>
    <dgm:pt modelId="{D121AF5A-49B3-4015-B7C3-8764E2DC6EE7}" type="pres">
      <dgm:prSet presAssocID="{3C79BB9D-AFB4-4A56-8EE5-83001464C2C4}" presName="compNode" presStyleCnt="0"/>
      <dgm:spPr/>
    </dgm:pt>
    <dgm:pt modelId="{EFDFA443-55BF-4FBB-BD7D-CE91B5E354C2}" type="pres">
      <dgm:prSet presAssocID="{3C79BB9D-AFB4-4A56-8EE5-83001464C2C4}" presName="bgRect" presStyleLbl="bgShp" presStyleIdx="1" presStyleCnt="4"/>
      <dgm:spPr/>
    </dgm:pt>
    <dgm:pt modelId="{71BB358F-6C18-4B11-98C9-693031B298B0}" type="pres">
      <dgm:prSet presAssocID="{3C79BB9D-AFB4-4A56-8EE5-83001464C2C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DC2B1296-3AC9-48A4-9908-B64F0AE76860}" type="pres">
      <dgm:prSet presAssocID="{3C79BB9D-AFB4-4A56-8EE5-83001464C2C4}" presName="spaceRect" presStyleCnt="0"/>
      <dgm:spPr/>
    </dgm:pt>
    <dgm:pt modelId="{1EE44825-569A-4E23-A18D-F60FCA2F9D63}" type="pres">
      <dgm:prSet presAssocID="{3C79BB9D-AFB4-4A56-8EE5-83001464C2C4}" presName="parTx" presStyleLbl="revTx" presStyleIdx="1" presStyleCnt="4">
        <dgm:presLayoutVars>
          <dgm:chMax val="0"/>
          <dgm:chPref val="0"/>
        </dgm:presLayoutVars>
      </dgm:prSet>
      <dgm:spPr/>
    </dgm:pt>
    <dgm:pt modelId="{A2A29912-639D-4B15-9DE4-C068E5D702F7}" type="pres">
      <dgm:prSet presAssocID="{50BE0B9B-C4FD-4E51-B2D7-7449216288E9}" presName="sibTrans" presStyleCnt="0"/>
      <dgm:spPr/>
    </dgm:pt>
    <dgm:pt modelId="{09490B73-007B-4E21-B6B1-B221F22BAEA5}" type="pres">
      <dgm:prSet presAssocID="{B6EB34CC-DEC8-47DD-B930-81E18331F434}" presName="compNode" presStyleCnt="0"/>
      <dgm:spPr/>
    </dgm:pt>
    <dgm:pt modelId="{F901004C-0A26-4BD7-83BD-072B013EE46F}" type="pres">
      <dgm:prSet presAssocID="{B6EB34CC-DEC8-47DD-B930-81E18331F434}" presName="bgRect" presStyleLbl="bgShp" presStyleIdx="2" presStyleCnt="4"/>
      <dgm:spPr/>
    </dgm:pt>
    <dgm:pt modelId="{6C258C44-564B-4075-AADC-B5EA754DC1C3}" type="pres">
      <dgm:prSet presAssocID="{B6EB34CC-DEC8-47DD-B930-81E18331F43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ptain"/>
        </a:ext>
      </dgm:extLst>
    </dgm:pt>
    <dgm:pt modelId="{3E6C0EE2-E722-4663-9631-FE633469D524}" type="pres">
      <dgm:prSet presAssocID="{B6EB34CC-DEC8-47DD-B930-81E18331F434}" presName="spaceRect" presStyleCnt="0"/>
      <dgm:spPr/>
    </dgm:pt>
    <dgm:pt modelId="{254143A5-0CA6-4601-8101-2E2CA02CCEF3}" type="pres">
      <dgm:prSet presAssocID="{B6EB34CC-DEC8-47DD-B930-81E18331F434}" presName="parTx" presStyleLbl="revTx" presStyleIdx="2" presStyleCnt="4">
        <dgm:presLayoutVars>
          <dgm:chMax val="0"/>
          <dgm:chPref val="0"/>
        </dgm:presLayoutVars>
      </dgm:prSet>
      <dgm:spPr/>
    </dgm:pt>
    <dgm:pt modelId="{FAE9C3DB-46D6-42B6-8C73-75B08C9134B7}" type="pres">
      <dgm:prSet presAssocID="{8FA873A8-1D80-4903-94CC-FD7DAA9C6E70}" presName="sibTrans" presStyleCnt="0"/>
      <dgm:spPr/>
    </dgm:pt>
    <dgm:pt modelId="{86FEBEEA-0594-4F5C-87EB-E8352C66681A}" type="pres">
      <dgm:prSet presAssocID="{4BAC6949-1DB8-46DC-A3A0-F055A7E9FFB2}" presName="compNode" presStyleCnt="0"/>
      <dgm:spPr/>
    </dgm:pt>
    <dgm:pt modelId="{93266A83-BC15-486B-9598-945B00278171}" type="pres">
      <dgm:prSet presAssocID="{4BAC6949-1DB8-46DC-A3A0-F055A7E9FFB2}" presName="bgRect" presStyleLbl="bgShp" presStyleIdx="3" presStyleCnt="4"/>
      <dgm:spPr/>
    </dgm:pt>
    <dgm:pt modelId="{3FC49561-35E9-48CD-9081-DBCEA2B9784F}" type="pres">
      <dgm:prSet presAssocID="{4BAC6949-1DB8-46DC-A3A0-F055A7E9FFB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746DB14E-F9D7-405B-AE44-03473441BAE7}" type="pres">
      <dgm:prSet presAssocID="{4BAC6949-1DB8-46DC-A3A0-F055A7E9FFB2}" presName="spaceRect" presStyleCnt="0"/>
      <dgm:spPr/>
    </dgm:pt>
    <dgm:pt modelId="{AE6AB41F-64BB-4791-95C9-0DD568AF0532}" type="pres">
      <dgm:prSet presAssocID="{4BAC6949-1DB8-46DC-A3A0-F055A7E9FFB2}" presName="parTx" presStyleLbl="revTx" presStyleIdx="3" presStyleCnt="4">
        <dgm:presLayoutVars>
          <dgm:chMax val="0"/>
          <dgm:chPref val="0"/>
        </dgm:presLayoutVars>
      </dgm:prSet>
      <dgm:spPr/>
    </dgm:pt>
  </dgm:ptLst>
  <dgm:cxnLst>
    <dgm:cxn modelId="{89E3EF25-BA02-411A-8065-07C5688B8B53}" type="presOf" srcId="{5E99B451-EE61-44B8-8E07-1801270B03BE}" destId="{B39AE9F7-A6DF-427A-A6E4-5EA5B683D1EC}" srcOrd="0" destOrd="0" presId="urn:microsoft.com/office/officeart/2018/2/layout/IconVerticalSolidList"/>
    <dgm:cxn modelId="{392ECE52-5FD5-4DAA-844B-52B050B0CF4B}" srcId="{1B2BD5CA-221F-4D2D-9936-D73E2141FC5F}" destId="{4BAC6949-1DB8-46DC-A3A0-F055A7E9FFB2}" srcOrd="3" destOrd="0" parTransId="{85838F63-AE64-4D0F-BD70-649CC7E7E243}" sibTransId="{3DD99B1D-E82E-473B-BE24-2DDB606793E7}"/>
    <dgm:cxn modelId="{74B4AF91-0177-4868-898C-8FE53051E7A5}" type="presOf" srcId="{3C79BB9D-AFB4-4A56-8EE5-83001464C2C4}" destId="{1EE44825-569A-4E23-A18D-F60FCA2F9D63}" srcOrd="0" destOrd="0" presId="urn:microsoft.com/office/officeart/2018/2/layout/IconVerticalSolidList"/>
    <dgm:cxn modelId="{2B75D9A8-2224-455F-8005-C2578B03EAF6}" type="presOf" srcId="{B6EB34CC-DEC8-47DD-B930-81E18331F434}" destId="{254143A5-0CA6-4601-8101-2E2CA02CCEF3}" srcOrd="0" destOrd="0" presId="urn:microsoft.com/office/officeart/2018/2/layout/IconVerticalSolidList"/>
    <dgm:cxn modelId="{7D9673AF-1A11-4CBD-A2F2-94417691CF53}" type="presOf" srcId="{1B2BD5CA-221F-4D2D-9936-D73E2141FC5F}" destId="{F208B2F6-2836-401F-B0B1-8EA2DEA5C266}" srcOrd="0" destOrd="0" presId="urn:microsoft.com/office/officeart/2018/2/layout/IconVerticalSolidList"/>
    <dgm:cxn modelId="{D99C8FB2-D877-45D5-8700-24BD63E646D1}" srcId="{1B2BD5CA-221F-4D2D-9936-D73E2141FC5F}" destId="{5E99B451-EE61-44B8-8E07-1801270B03BE}" srcOrd="0" destOrd="0" parTransId="{3607BD13-D649-462E-B5DA-10EF57945CE6}" sibTransId="{7B81F537-1538-4A33-A48E-619E82D4E127}"/>
    <dgm:cxn modelId="{6F0254E7-E545-4167-BF20-EB8BDCBB287C}" type="presOf" srcId="{4BAC6949-1DB8-46DC-A3A0-F055A7E9FFB2}" destId="{AE6AB41F-64BB-4791-95C9-0DD568AF0532}" srcOrd="0" destOrd="0" presId="urn:microsoft.com/office/officeart/2018/2/layout/IconVerticalSolidList"/>
    <dgm:cxn modelId="{1B4D14EA-B43D-4B1A-B443-9BFF046A7E7F}" srcId="{1B2BD5CA-221F-4D2D-9936-D73E2141FC5F}" destId="{B6EB34CC-DEC8-47DD-B930-81E18331F434}" srcOrd="2" destOrd="0" parTransId="{A7FAE941-BB0E-489B-8433-D8DFC2B81920}" sibTransId="{8FA873A8-1D80-4903-94CC-FD7DAA9C6E70}"/>
    <dgm:cxn modelId="{AD336DED-DBCC-4B3D-AFCE-F869F448D365}" srcId="{1B2BD5CA-221F-4D2D-9936-D73E2141FC5F}" destId="{3C79BB9D-AFB4-4A56-8EE5-83001464C2C4}" srcOrd="1" destOrd="0" parTransId="{334A0D75-0C08-4C38-87E7-9EC16E2BCB7C}" sibTransId="{50BE0B9B-C4FD-4E51-B2D7-7449216288E9}"/>
    <dgm:cxn modelId="{CBCF602B-ED08-4768-A6BF-20AB26C9E117}" type="presParOf" srcId="{F208B2F6-2836-401F-B0B1-8EA2DEA5C266}" destId="{6F634E84-F861-472B-B88B-986F59FC6DD9}" srcOrd="0" destOrd="0" presId="urn:microsoft.com/office/officeart/2018/2/layout/IconVerticalSolidList"/>
    <dgm:cxn modelId="{3A94291C-509D-433C-8058-31F11E588888}" type="presParOf" srcId="{6F634E84-F861-472B-B88B-986F59FC6DD9}" destId="{D037F869-74E6-4ED8-B191-8F616126A14F}" srcOrd="0" destOrd="0" presId="urn:microsoft.com/office/officeart/2018/2/layout/IconVerticalSolidList"/>
    <dgm:cxn modelId="{63EE52E5-19CE-4958-A7AC-6CE85E410FCF}" type="presParOf" srcId="{6F634E84-F861-472B-B88B-986F59FC6DD9}" destId="{D4BE31EF-740E-4E1E-9C28-89E90E8920B2}" srcOrd="1" destOrd="0" presId="urn:microsoft.com/office/officeart/2018/2/layout/IconVerticalSolidList"/>
    <dgm:cxn modelId="{951139AF-E847-423E-9BE2-FD95A67CC339}" type="presParOf" srcId="{6F634E84-F861-472B-B88B-986F59FC6DD9}" destId="{DC18E094-51D7-485F-A13D-EC54277E4392}" srcOrd="2" destOrd="0" presId="urn:microsoft.com/office/officeart/2018/2/layout/IconVerticalSolidList"/>
    <dgm:cxn modelId="{298C1E39-EADC-4C6D-987B-C708AE073AE9}" type="presParOf" srcId="{6F634E84-F861-472B-B88B-986F59FC6DD9}" destId="{B39AE9F7-A6DF-427A-A6E4-5EA5B683D1EC}" srcOrd="3" destOrd="0" presId="urn:microsoft.com/office/officeart/2018/2/layout/IconVerticalSolidList"/>
    <dgm:cxn modelId="{5358F54C-5AB4-42D4-BD9D-92EAB939C5CB}" type="presParOf" srcId="{F208B2F6-2836-401F-B0B1-8EA2DEA5C266}" destId="{AD02C81D-C568-4607-908C-E1B18718054A}" srcOrd="1" destOrd="0" presId="urn:microsoft.com/office/officeart/2018/2/layout/IconVerticalSolidList"/>
    <dgm:cxn modelId="{1E1E2146-37C0-403C-B063-71CDB2207329}" type="presParOf" srcId="{F208B2F6-2836-401F-B0B1-8EA2DEA5C266}" destId="{D121AF5A-49B3-4015-B7C3-8764E2DC6EE7}" srcOrd="2" destOrd="0" presId="urn:microsoft.com/office/officeart/2018/2/layout/IconVerticalSolidList"/>
    <dgm:cxn modelId="{1F9EA119-EFB7-490B-B12D-C371128167C2}" type="presParOf" srcId="{D121AF5A-49B3-4015-B7C3-8764E2DC6EE7}" destId="{EFDFA443-55BF-4FBB-BD7D-CE91B5E354C2}" srcOrd="0" destOrd="0" presId="urn:microsoft.com/office/officeart/2018/2/layout/IconVerticalSolidList"/>
    <dgm:cxn modelId="{14E19EB1-EA30-4CD9-A8D0-0555DE09D7E1}" type="presParOf" srcId="{D121AF5A-49B3-4015-B7C3-8764E2DC6EE7}" destId="{71BB358F-6C18-4B11-98C9-693031B298B0}" srcOrd="1" destOrd="0" presId="urn:microsoft.com/office/officeart/2018/2/layout/IconVerticalSolidList"/>
    <dgm:cxn modelId="{418C2D84-09BE-4600-95F2-A756826F3A6F}" type="presParOf" srcId="{D121AF5A-49B3-4015-B7C3-8764E2DC6EE7}" destId="{DC2B1296-3AC9-48A4-9908-B64F0AE76860}" srcOrd="2" destOrd="0" presId="urn:microsoft.com/office/officeart/2018/2/layout/IconVerticalSolidList"/>
    <dgm:cxn modelId="{42AD79BE-7423-43FB-9213-17B2BD0AF005}" type="presParOf" srcId="{D121AF5A-49B3-4015-B7C3-8764E2DC6EE7}" destId="{1EE44825-569A-4E23-A18D-F60FCA2F9D63}" srcOrd="3" destOrd="0" presId="urn:microsoft.com/office/officeart/2018/2/layout/IconVerticalSolidList"/>
    <dgm:cxn modelId="{5DF49C96-46A5-4CD8-9698-D17AF966E6E3}" type="presParOf" srcId="{F208B2F6-2836-401F-B0B1-8EA2DEA5C266}" destId="{A2A29912-639D-4B15-9DE4-C068E5D702F7}" srcOrd="3" destOrd="0" presId="urn:microsoft.com/office/officeart/2018/2/layout/IconVerticalSolidList"/>
    <dgm:cxn modelId="{79372325-EBC5-449C-8F17-AB5C782EB263}" type="presParOf" srcId="{F208B2F6-2836-401F-B0B1-8EA2DEA5C266}" destId="{09490B73-007B-4E21-B6B1-B221F22BAEA5}" srcOrd="4" destOrd="0" presId="urn:microsoft.com/office/officeart/2018/2/layout/IconVerticalSolidList"/>
    <dgm:cxn modelId="{368981BC-3434-42F5-9F1E-1416C1ABB1E8}" type="presParOf" srcId="{09490B73-007B-4E21-B6B1-B221F22BAEA5}" destId="{F901004C-0A26-4BD7-83BD-072B013EE46F}" srcOrd="0" destOrd="0" presId="urn:microsoft.com/office/officeart/2018/2/layout/IconVerticalSolidList"/>
    <dgm:cxn modelId="{CD064986-F9DE-460B-9F7D-E1E6E3C0919C}" type="presParOf" srcId="{09490B73-007B-4E21-B6B1-B221F22BAEA5}" destId="{6C258C44-564B-4075-AADC-B5EA754DC1C3}" srcOrd="1" destOrd="0" presId="urn:microsoft.com/office/officeart/2018/2/layout/IconVerticalSolidList"/>
    <dgm:cxn modelId="{3C914F2D-DBCD-4649-8747-F7FD7E6BB097}" type="presParOf" srcId="{09490B73-007B-4E21-B6B1-B221F22BAEA5}" destId="{3E6C0EE2-E722-4663-9631-FE633469D524}" srcOrd="2" destOrd="0" presId="urn:microsoft.com/office/officeart/2018/2/layout/IconVerticalSolidList"/>
    <dgm:cxn modelId="{DC9BC329-C9BF-4722-971F-43D2F0A78868}" type="presParOf" srcId="{09490B73-007B-4E21-B6B1-B221F22BAEA5}" destId="{254143A5-0CA6-4601-8101-2E2CA02CCEF3}" srcOrd="3" destOrd="0" presId="urn:microsoft.com/office/officeart/2018/2/layout/IconVerticalSolidList"/>
    <dgm:cxn modelId="{A74E5E65-815B-4F16-9C6C-612121FBC411}" type="presParOf" srcId="{F208B2F6-2836-401F-B0B1-8EA2DEA5C266}" destId="{FAE9C3DB-46D6-42B6-8C73-75B08C9134B7}" srcOrd="5" destOrd="0" presId="urn:microsoft.com/office/officeart/2018/2/layout/IconVerticalSolidList"/>
    <dgm:cxn modelId="{E2947F52-0795-4993-943E-D0398433FACC}" type="presParOf" srcId="{F208B2F6-2836-401F-B0B1-8EA2DEA5C266}" destId="{86FEBEEA-0594-4F5C-87EB-E8352C66681A}" srcOrd="6" destOrd="0" presId="urn:microsoft.com/office/officeart/2018/2/layout/IconVerticalSolidList"/>
    <dgm:cxn modelId="{5B3866DA-5EB1-43F0-90A0-9A3FBEF5F3DD}" type="presParOf" srcId="{86FEBEEA-0594-4F5C-87EB-E8352C66681A}" destId="{93266A83-BC15-486B-9598-945B00278171}" srcOrd="0" destOrd="0" presId="urn:microsoft.com/office/officeart/2018/2/layout/IconVerticalSolidList"/>
    <dgm:cxn modelId="{485E7170-D4E6-45E8-A23D-88F246BF509E}" type="presParOf" srcId="{86FEBEEA-0594-4F5C-87EB-E8352C66681A}" destId="{3FC49561-35E9-48CD-9081-DBCEA2B9784F}" srcOrd="1" destOrd="0" presId="urn:microsoft.com/office/officeart/2018/2/layout/IconVerticalSolidList"/>
    <dgm:cxn modelId="{B9119E0A-7E21-41C5-BCEB-6B5983F58C46}" type="presParOf" srcId="{86FEBEEA-0594-4F5C-87EB-E8352C66681A}" destId="{746DB14E-F9D7-405B-AE44-03473441BAE7}" srcOrd="2" destOrd="0" presId="urn:microsoft.com/office/officeart/2018/2/layout/IconVerticalSolidList"/>
    <dgm:cxn modelId="{F0994FFC-C063-4D5A-A10A-5796FF956662}" type="presParOf" srcId="{86FEBEEA-0594-4F5C-87EB-E8352C66681A}" destId="{AE6AB41F-64BB-4791-95C9-0DD568AF053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4A3285-090E-4D33-8C5A-6BE33F9577A8}"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25E1006E-2116-4B81-A657-1D57CFF9A9D3}">
      <dgm:prSet/>
      <dgm:spPr/>
      <dgm:t>
        <a:bodyPr/>
        <a:lstStyle/>
        <a:p>
          <a:r>
            <a:rPr lang="en-US"/>
            <a:t>Chatham County Schools governs the school system in Chatham County, North Carolina. Their website is a hub for K-12 information, enrollment details, academic calendar, and educational programs, serving twenty schools and over 8,900 students county.</a:t>
          </a:r>
        </a:p>
      </dgm:t>
    </dgm:pt>
    <dgm:pt modelId="{5CD7A3AB-A83E-4109-A2A0-5613F3005B17}" type="parTrans" cxnId="{947EE3E3-B864-4820-8C82-E438353774FA}">
      <dgm:prSet/>
      <dgm:spPr/>
      <dgm:t>
        <a:bodyPr/>
        <a:lstStyle/>
        <a:p>
          <a:endParaRPr lang="en-US"/>
        </a:p>
      </dgm:t>
    </dgm:pt>
    <dgm:pt modelId="{F13D5CCB-926A-41AD-85B2-4C3F993382C9}" type="sibTrans" cxnId="{947EE3E3-B864-4820-8C82-E438353774FA}">
      <dgm:prSet/>
      <dgm:spPr/>
      <dgm:t>
        <a:bodyPr/>
        <a:lstStyle/>
        <a:p>
          <a:endParaRPr lang="en-US"/>
        </a:p>
      </dgm:t>
    </dgm:pt>
    <dgm:pt modelId="{685E633B-3953-4720-94E9-F864D8D71DA1}">
      <dgm:prSet/>
      <dgm:spPr/>
      <dgm:t>
        <a:bodyPr/>
        <a:lstStyle/>
        <a:p>
          <a:r>
            <a:rPr lang="en-US"/>
            <a:t>Chatham Early College enables high-achieving students to earn an associate’s degree with their high school diploma. Students apply for limited seats through a Google Form for ease-of-use College.</a:t>
          </a:r>
        </a:p>
      </dgm:t>
    </dgm:pt>
    <dgm:pt modelId="{A7045634-A488-4962-A0DA-093D96AC96F0}" type="parTrans" cxnId="{247E23C0-9FA8-4A47-B0C0-6ACFCF5A3DBD}">
      <dgm:prSet/>
      <dgm:spPr/>
      <dgm:t>
        <a:bodyPr/>
        <a:lstStyle/>
        <a:p>
          <a:endParaRPr lang="en-US"/>
        </a:p>
      </dgm:t>
    </dgm:pt>
    <dgm:pt modelId="{7C8193C2-D0C4-4603-9EA5-F5A626DEEC71}" type="sibTrans" cxnId="{247E23C0-9FA8-4A47-B0C0-6ACFCF5A3DBD}">
      <dgm:prSet/>
      <dgm:spPr/>
      <dgm:t>
        <a:bodyPr/>
        <a:lstStyle/>
        <a:p>
          <a:endParaRPr lang="en-US"/>
        </a:p>
      </dgm:t>
    </dgm:pt>
    <dgm:pt modelId="{D1AF1894-FA67-4DEB-809E-B9789C687586}" type="pres">
      <dgm:prSet presAssocID="{7C4A3285-090E-4D33-8C5A-6BE33F9577A8}" presName="linear" presStyleCnt="0">
        <dgm:presLayoutVars>
          <dgm:animLvl val="lvl"/>
          <dgm:resizeHandles val="exact"/>
        </dgm:presLayoutVars>
      </dgm:prSet>
      <dgm:spPr/>
    </dgm:pt>
    <dgm:pt modelId="{E2957FB2-92E7-4134-8237-A1AB21A4781C}" type="pres">
      <dgm:prSet presAssocID="{25E1006E-2116-4B81-A657-1D57CFF9A9D3}" presName="parentText" presStyleLbl="node1" presStyleIdx="0" presStyleCnt="2">
        <dgm:presLayoutVars>
          <dgm:chMax val="0"/>
          <dgm:bulletEnabled val="1"/>
        </dgm:presLayoutVars>
      </dgm:prSet>
      <dgm:spPr/>
    </dgm:pt>
    <dgm:pt modelId="{B2EBF032-8569-4EF3-895D-0D434F9F9167}" type="pres">
      <dgm:prSet presAssocID="{F13D5CCB-926A-41AD-85B2-4C3F993382C9}" presName="spacer" presStyleCnt="0"/>
      <dgm:spPr/>
    </dgm:pt>
    <dgm:pt modelId="{38DB6B52-0FDF-4B3D-A77E-62027646E9C2}" type="pres">
      <dgm:prSet presAssocID="{685E633B-3953-4720-94E9-F864D8D71DA1}" presName="parentText" presStyleLbl="node1" presStyleIdx="1" presStyleCnt="2">
        <dgm:presLayoutVars>
          <dgm:chMax val="0"/>
          <dgm:bulletEnabled val="1"/>
        </dgm:presLayoutVars>
      </dgm:prSet>
      <dgm:spPr/>
    </dgm:pt>
  </dgm:ptLst>
  <dgm:cxnLst>
    <dgm:cxn modelId="{B0FB021E-0AE1-4872-9C40-8250B5F61D7C}" type="presOf" srcId="{7C4A3285-090E-4D33-8C5A-6BE33F9577A8}" destId="{D1AF1894-FA67-4DEB-809E-B9789C687586}" srcOrd="0" destOrd="0" presId="urn:microsoft.com/office/officeart/2005/8/layout/vList2"/>
    <dgm:cxn modelId="{61AAA32E-B20F-401A-BC47-00E493075838}" type="presOf" srcId="{25E1006E-2116-4B81-A657-1D57CFF9A9D3}" destId="{E2957FB2-92E7-4134-8237-A1AB21A4781C}" srcOrd="0" destOrd="0" presId="urn:microsoft.com/office/officeart/2005/8/layout/vList2"/>
    <dgm:cxn modelId="{011A8147-30A0-434C-9A46-E016C93CED6A}" type="presOf" srcId="{685E633B-3953-4720-94E9-F864D8D71DA1}" destId="{38DB6B52-0FDF-4B3D-A77E-62027646E9C2}" srcOrd="0" destOrd="0" presId="urn:microsoft.com/office/officeart/2005/8/layout/vList2"/>
    <dgm:cxn modelId="{247E23C0-9FA8-4A47-B0C0-6ACFCF5A3DBD}" srcId="{7C4A3285-090E-4D33-8C5A-6BE33F9577A8}" destId="{685E633B-3953-4720-94E9-F864D8D71DA1}" srcOrd="1" destOrd="0" parTransId="{A7045634-A488-4962-A0DA-093D96AC96F0}" sibTransId="{7C8193C2-D0C4-4603-9EA5-F5A626DEEC71}"/>
    <dgm:cxn modelId="{947EE3E3-B864-4820-8C82-E438353774FA}" srcId="{7C4A3285-090E-4D33-8C5A-6BE33F9577A8}" destId="{25E1006E-2116-4B81-A657-1D57CFF9A9D3}" srcOrd="0" destOrd="0" parTransId="{5CD7A3AB-A83E-4109-A2A0-5613F3005B17}" sibTransId="{F13D5CCB-926A-41AD-85B2-4C3F993382C9}"/>
    <dgm:cxn modelId="{36DB4553-198C-4365-BBEB-7C976773D5B2}" type="presParOf" srcId="{D1AF1894-FA67-4DEB-809E-B9789C687586}" destId="{E2957FB2-92E7-4134-8237-A1AB21A4781C}" srcOrd="0" destOrd="0" presId="urn:microsoft.com/office/officeart/2005/8/layout/vList2"/>
    <dgm:cxn modelId="{EEEDD3F7-9C62-45C7-B78A-3631F600EA09}" type="presParOf" srcId="{D1AF1894-FA67-4DEB-809E-B9789C687586}" destId="{B2EBF032-8569-4EF3-895D-0D434F9F9167}" srcOrd="1" destOrd="0" presId="urn:microsoft.com/office/officeart/2005/8/layout/vList2"/>
    <dgm:cxn modelId="{72F7FC59-D906-4E38-8085-E37487B84978}" type="presParOf" srcId="{D1AF1894-FA67-4DEB-809E-B9789C687586}" destId="{38DB6B52-0FDF-4B3D-A77E-62027646E9C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FEB212-3D7F-4107-AEEE-36E2B029730D}" type="doc">
      <dgm:prSet loTypeId="urn:microsoft.com/office/officeart/2005/8/layout/process4" loCatId="process" qsTypeId="urn:microsoft.com/office/officeart/2005/8/quickstyle/simple1" qsCatId="simple" csTypeId="urn:microsoft.com/office/officeart/2005/8/colors/colorful5" csCatId="colorful"/>
      <dgm:spPr/>
      <dgm:t>
        <a:bodyPr/>
        <a:lstStyle/>
        <a:p>
          <a:endParaRPr lang="en-US"/>
        </a:p>
      </dgm:t>
    </dgm:pt>
    <dgm:pt modelId="{C40D7258-9B0F-400B-B5DD-C88EAD54B35C}">
      <dgm:prSet/>
      <dgm:spPr/>
      <dgm:t>
        <a:bodyPr/>
        <a:lstStyle/>
        <a:p>
          <a:r>
            <a:rPr lang="en-US"/>
            <a:t>An interested student or parent will go to the Chatham County Schools website and search for the Early College. There, they will find the Chatham Early College application link, which directs them to a Google Form.</a:t>
          </a:r>
        </a:p>
      </dgm:t>
    </dgm:pt>
    <dgm:pt modelId="{93F8004E-3DF1-4F51-86C8-7B1B4E806EF5}" type="parTrans" cxnId="{244341BB-4443-4224-83B5-DF99B651EE65}">
      <dgm:prSet/>
      <dgm:spPr/>
      <dgm:t>
        <a:bodyPr/>
        <a:lstStyle/>
        <a:p>
          <a:endParaRPr lang="en-US"/>
        </a:p>
      </dgm:t>
    </dgm:pt>
    <dgm:pt modelId="{C10448FF-C412-457D-9075-FBBE41F8F33F}" type="sibTrans" cxnId="{244341BB-4443-4224-83B5-DF99B651EE65}">
      <dgm:prSet/>
      <dgm:spPr/>
      <dgm:t>
        <a:bodyPr/>
        <a:lstStyle/>
        <a:p>
          <a:endParaRPr lang="en-US"/>
        </a:p>
      </dgm:t>
    </dgm:pt>
    <dgm:pt modelId="{53D08E72-E251-4EAC-9568-94CB29EDCC99}">
      <dgm:prSet/>
      <dgm:spPr/>
      <dgm:t>
        <a:bodyPr/>
        <a:lstStyle/>
        <a:p>
          <a:r>
            <a:rPr lang="en-US"/>
            <a:t>The applicant only needs their Google email to complete the form. They fill out the information, which is then sent from the Google Form to a Google Sheet, collecting all data in one spreadsheet for administrators to review. Once the data is transferred, a script triggers an email with a reference form for a staff member or acquaintance to complete. This form will be submitted and stored in a separate folder within the application data set on Google Drive.</a:t>
          </a:r>
        </a:p>
      </dgm:t>
    </dgm:pt>
    <dgm:pt modelId="{990E329F-43A9-4EE8-B4EF-13B0207B690E}" type="parTrans" cxnId="{5BC4F2C4-2F19-4005-B9D2-303B137F086B}">
      <dgm:prSet/>
      <dgm:spPr/>
      <dgm:t>
        <a:bodyPr/>
        <a:lstStyle/>
        <a:p>
          <a:endParaRPr lang="en-US"/>
        </a:p>
      </dgm:t>
    </dgm:pt>
    <dgm:pt modelId="{7E4DC02C-C71F-42F2-9B6E-A5B3760A7C4F}" type="sibTrans" cxnId="{5BC4F2C4-2F19-4005-B9D2-303B137F086B}">
      <dgm:prSet/>
      <dgm:spPr/>
      <dgm:t>
        <a:bodyPr/>
        <a:lstStyle/>
        <a:p>
          <a:endParaRPr lang="en-US"/>
        </a:p>
      </dgm:t>
    </dgm:pt>
    <dgm:pt modelId="{AF96A260-D059-43C2-A885-61B4B9556B20}" type="pres">
      <dgm:prSet presAssocID="{61FEB212-3D7F-4107-AEEE-36E2B029730D}" presName="Name0" presStyleCnt="0">
        <dgm:presLayoutVars>
          <dgm:dir/>
          <dgm:animLvl val="lvl"/>
          <dgm:resizeHandles val="exact"/>
        </dgm:presLayoutVars>
      </dgm:prSet>
      <dgm:spPr/>
    </dgm:pt>
    <dgm:pt modelId="{6AD89C83-4217-4FB9-B7E2-57300E419F1A}" type="pres">
      <dgm:prSet presAssocID="{53D08E72-E251-4EAC-9568-94CB29EDCC99}" presName="boxAndChildren" presStyleCnt="0"/>
      <dgm:spPr/>
    </dgm:pt>
    <dgm:pt modelId="{1309E054-91B5-4AEA-883E-2080F7114369}" type="pres">
      <dgm:prSet presAssocID="{53D08E72-E251-4EAC-9568-94CB29EDCC99}" presName="parentTextBox" presStyleLbl="node1" presStyleIdx="0" presStyleCnt="2"/>
      <dgm:spPr/>
    </dgm:pt>
    <dgm:pt modelId="{AECBEC24-27F5-4718-B967-FBBCA9866161}" type="pres">
      <dgm:prSet presAssocID="{C10448FF-C412-457D-9075-FBBE41F8F33F}" presName="sp" presStyleCnt="0"/>
      <dgm:spPr/>
    </dgm:pt>
    <dgm:pt modelId="{DAFFABA0-179D-4F0A-A65C-7910906AAD37}" type="pres">
      <dgm:prSet presAssocID="{C40D7258-9B0F-400B-B5DD-C88EAD54B35C}" presName="arrowAndChildren" presStyleCnt="0"/>
      <dgm:spPr/>
    </dgm:pt>
    <dgm:pt modelId="{3CBB29EC-A6C7-402A-869D-011866FD7C93}" type="pres">
      <dgm:prSet presAssocID="{C40D7258-9B0F-400B-B5DD-C88EAD54B35C}" presName="parentTextArrow" presStyleLbl="node1" presStyleIdx="1" presStyleCnt="2"/>
      <dgm:spPr/>
    </dgm:pt>
  </dgm:ptLst>
  <dgm:cxnLst>
    <dgm:cxn modelId="{922B0C91-D056-40E0-B0B4-5385193002C5}" type="presOf" srcId="{53D08E72-E251-4EAC-9568-94CB29EDCC99}" destId="{1309E054-91B5-4AEA-883E-2080F7114369}" srcOrd="0" destOrd="0" presId="urn:microsoft.com/office/officeart/2005/8/layout/process4"/>
    <dgm:cxn modelId="{244341BB-4443-4224-83B5-DF99B651EE65}" srcId="{61FEB212-3D7F-4107-AEEE-36E2B029730D}" destId="{C40D7258-9B0F-400B-B5DD-C88EAD54B35C}" srcOrd="0" destOrd="0" parTransId="{93F8004E-3DF1-4F51-86C8-7B1B4E806EF5}" sibTransId="{C10448FF-C412-457D-9075-FBBE41F8F33F}"/>
    <dgm:cxn modelId="{5BC4F2C4-2F19-4005-B9D2-303B137F086B}" srcId="{61FEB212-3D7F-4107-AEEE-36E2B029730D}" destId="{53D08E72-E251-4EAC-9568-94CB29EDCC99}" srcOrd="1" destOrd="0" parTransId="{990E329F-43A9-4EE8-B4EF-13B0207B690E}" sibTransId="{7E4DC02C-C71F-42F2-9B6E-A5B3760A7C4F}"/>
    <dgm:cxn modelId="{DF8736F2-385C-45C9-A7F7-B91B65AACB5D}" type="presOf" srcId="{C40D7258-9B0F-400B-B5DD-C88EAD54B35C}" destId="{3CBB29EC-A6C7-402A-869D-011866FD7C93}" srcOrd="0" destOrd="0" presId="urn:microsoft.com/office/officeart/2005/8/layout/process4"/>
    <dgm:cxn modelId="{8FD970FD-FDC3-469C-9628-306C5F47F09B}" type="presOf" srcId="{61FEB212-3D7F-4107-AEEE-36E2B029730D}" destId="{AF96A260-D059-43C2-A885-61B4B9556B20}" srcOrd="0" destOrd="0" presId="urn:microsoft.com/office/officeart/2005/8/layout/process4"/>
    <dgm:cxn modelId="{D9D2F3BE-76FC-4F3C-88EF-374CEED566C2}" type="presParOf" srcId="{AF96A260-D059-43C2-A885-61B4B9556B20}" destId="{6AD89C83-4217-4FB9-B7E2-57300E419F1A}" srcOrd="0" destOrd="0" presId="urn:microsoft.com/office/officeart/2005/8/layout/process4"/>
    <dgm:cxn modelId="{1EADE92C-719B-47E5-AABC-A512D7F79E12}" type="presParOf" srcId="{6AD89C83-4217-4FB9-B7E2-57300E419F1A}" destId="{1309E054-91B5-4AEA-883E-2080F7114369}" srcOrd="0" destOrd="0" presId="urn:microsoft.com/office/officeart/2005/8/layout/process4"/>
    <dgm:cxn modelId="{65AB1841-CAD0-4474-B415-D70D7B5DEB20}" type="presParOf" srcId="{AF96A260-D059-43C2-A885-61B4B9556B20}" destId="{AECBEC24-27F5-4718-B967-FBBCA9866161}" srcOrd="1" destOrd="0" presId="urn:microsoft.com/office/officeart/2005/8/layout/process4"/>
    <dgm:cxn modelId="{D6435C7A-8FB3-4706-86F4-CB262338D57B}" type="presParOf" srcId="{AF96A260-D059-43C2-A885-61B4B9556B20}" destId="{DAFFABA0-179D-4F0A-A65C-7910906AAD37}" srcOrd="2" destOrd="0" presId="urn:microsoft.com/office/officeart/2005/8/layout/process4"/>
    <dgm:cxn modelId="{5B2ED918-9BB8-4361-B3D5-AC9AC634ED11}" type="presParOf" srcId="{DAFFABA0-179D-4F0A-A65C-7910906AAD37}" destId="{3CBB29EC-A6C7-402A-869D-011866FD7C93}"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E73A2B-6017-41CA-BBF3-73010A2E4ACC}" type="doc">
      <dgm:prSet loTypeId="urn:microsoft.com/office/officeart/2018/2/layout/IconCircleList" loCatId="icon" qsTypeId="urn:microsoft.com/office/officeart/2005/8/quickstyle/simple1" qsCatId="simple" csTypeId="urn:microsoft.com/office/officeart/2018/5/colors/Iconchunking_neutralbg_accent5_2" csCatId="accent5" phldr="1"/>
      <dgm:spPr/>
      <dgm:t>
        <a:bodyPr/>
        <a:lstStyle/>
        <a:p>
          <a:endParaRPr lang="en-US"/>
        </a:p>
      </dgm:t>
    </dgm:pt>
    <dgm:pt modelId="{4125F3EB-ACD8-428A-A425-7D0F42D41A73}">
      <dgm:prSet/>
      <dgm:spPr/>
      <dgm:t>
        <a:bodyPr/>
        <a:lstStyle/>
        <a:p>
          <a:pPr>
            <a:lnSpc>
              <a:spcPct val="100000"/>
            </a:lnSpc>
          </a:pPr>
          <a:r>
            <a:rPr lang="en-US"/>
            <a:t>Google </a:t>
          </a:r>
          <a:r>
            <a:rPr lang="en-US">
              <a:latin typeface="Trebuchet MS" panose="020B0603020202020204"/>
            </a:rPr>
            <a:t>Form</a:t>
          </a:r>
          <a:endParaRPr lang="en-US"/>
        </a:p>
      </dgm:t>
    </dgm:pt>
    <dgm:pt modelId="{17F6363A-A4A8-4EFA-899C-E40E722D8768}" type="parTrans" cxnId="{BB8B8A92-5BE4-4E61-BBCC-966B8DE36DBE}">
      <dgm:prSet/>
      <dgm:spPr/>
      <dgm:t>
        <a:bodyPr/>
        <a:lstStyle/>
        <a:p>
          <a:endParaRPr lang="en-US"/>
        </a:p>
      </dgm:t>
    </dgm:pt>
    <dgm:pt modelId="{02EEFB93-CDCF-4A2D-8072-5E1DC22E45AE}" type="sibTrans" cxnId="{BB8B8A92-5BE4-4E61-BBCC-966B8DE36DBE}">
      <dgm:prSet/>
      <dgm:spPr/>
      <dgm:t>
        <a:bodyPr/>
        <a:lstStyle/>
        <a:p>
          <a:pPr>
            <a:lnSpc>
              <a:spcPct val="100000"/>
            </a:lnSpc>
          </a:pPr>
          <a:endParaRPr lang="en-US"/>
        </a:p>
      </dgm:t>
    </dgm:pt>
    <dgm:pt modelId="{09E0634F-AB06-4D7B-8991-318A13888ED2}">
      <dgm:prSet/>
      <dgm:spPr/>
      <dgm:t>
        <a:bodyPr/>
        <a:lstStyle/>
        <a:p>
          <a:pPr>
            <a:lnSpc>
              <a:spcPct val="100000"/>
            </a:lnSpc>
          </a:pPr>
          <a:r>
            <a:rPr lang="en-US"/>
            <a:t>Data </a:t>
          </a:r>
          <a:r>
            <a:rPr lang="en-US">
              <a:latin typeface="Trebuchet MS" panose="020B0603020202020204"/>
            </a:rPr>
            <a:t>Security &amp; Storage </a:t>
          </a:r>
        </a:p>
      </dgm:t>
    </dgm:pt>
    <dgm:pt modelId="{CE6D6F37-70F0-4E26-92F1-3484B5012157}" type="parTrans" cxnId="{28469E3F-2B4B-4128-8CD5-2AB73FB32A87}">
      <dgm:prSet/>
      <dgm:spPr/>
      <dgm:t>
        <a:bodyPr/>
        <a:lstStyle/>
        <a:p>
          <a:endParaRPr lang="en-US"/>
        </a:p>
      </dgm:t>
    </dgm:pt>
    <dgm:pt modelId="{C9B963C3-3780-42B8-BF89-1061A3990481}" type="sibTrans" cxnId="{28469E3F-2B4B-4128-8CD5-2AB73FB32A87}">
      <dgm:prSet/>
      <dgm:spPr/>
      <dgm:t>
        <a:bodyPr/>
        <a:lstStyle/>
        <a:p>
          <a:pPr>
            <a:lnSpc>
              <a:spcPct val="100000"/>
            </a:lnSpc>
          </a:pPr>
          <a:endParaRPr lang="en-US"/>
        </a:p>
      </dgm:t>
    </dgm:pt>
    <dgm:pt modelId="{FE1D10E9-B713-4C63-8EB6-50499A56E3C8}">
      <dgm:prSet phldr="0"/>
      <dgm:spPr/>
      <dgm:t>
        <a:bodyPr/>
        <a:lstStyle/>
        <a:p>
          <a:pPr>
            <a:lnSpc>
              <a:spcPct val="100000"/>
            </a:lnSpc>
          </a:pPr>
          <a:r>
            <a:rPr lang="en-US">
              <a:latin typeface="Trebuchet MS" panose="020B0603020202020204"/>
            </a:rPr>
            <a:t>Efficiency</a:t>
          </a:r>
          <a:endParaRPr lang="en-US"/>
        </a:p>
      </dgm:t>
    </dgm:pt>
    <dgm:pt modelId="{3BA8A1E8-2B18-4ABF-A4BE-5BBEB8E98502}" type="parTrans" cxnId="{93A1678C-F42E-44AD-9724-A2E97D0757F9}">
      <dgm:prSet/>
      <dgm:spPr/>
    </dgm:pt>
    <dgm:pt modelId="{C9B970F3-4B1B-4B16-A91B-7BFF82CC1FA0}" type="sibTrans" cxnId="{93A1678C-F42E-44AD-9724-A2E97D0757F9}">
      <dgm:prSet/>
      <dgm:spPr/>
    </dgm:pt>
    <dgm:pt modelId="{CF76BA2D-4493-423E-A755-E35C0982CDD1}" type="pres">
      <dgm:prSet presAssocID="{65E73A2B-6017-41CA-BBF3-73010A2E4ACC}" presName="root" presStyleCnt="0">
        <dgm:presLayoutVars>
          <dgm:dir/>
          <dgm:resizeHandles val="exact"/>
        </dgm:presLayoutVars>
      </dgm:prSet>
      <dgm:spPr/>
    </dgm:pt>
    <dgm:pt modelId="{0BA738C3-8DDF-426A-98DD-D483A9EF4BD5}" type="pres">
      <dgm:prSet presAssocID="{65E73A2B-6017-41CA-BBF3-73010A2E4ACC}" presName="container" presStyleCnt="0">
        <dgm:presLayoutVars>
          <dgm:dir/>
          <dgm:resizeHandles val="exact"/>
        </dgm:presLayoutVars>
      </dgm:prSet>
      <dgm:spPr/>
    </dgm:pt>
    <dgm:pt modelId="{5F0BF929-39FF-431D-BFC9-4B85AC00BC27}" type="pres">
      <dgm:prSet presAssocID="{4125F3EB-ACD8-428A-A425-7D0F42D41A73}" presName="compNode" presStyleCnt="0"/>
      <dgm:spPr/>
    </dgm:pt>
    <dgm:pt modelId="{BA977F26-5559-46BC-AB36-0A6D4198818F}" type="pres">
      <dgm:prSet presAssocID="{4125F3EB-ACD8-428A-A425-7D0F42D41A73}" presName="iconBgRect" presStyleLbl="bgShp" presStyleIdx="0" presStyleCnt="3"/>
      <dgm:spPr/>
    </dgm:pt>
    <dgm:pt modelId="{A6940F39-932B-466E-B4AE-58024D508A01}" type="pres">
      <dgm:prSet presAssocID="{4125F3EB-ACD8-428A-A425-7D0F42D41A7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2B1D3BA4-E905-47AE-8E0B-55B0C19F322D}" type="pres">
      <dgm:prSet presAssocID="{4125F3EB-ACD8-428A-A425-7D0F42D41A73}" presName="spaceRect" presStyleCnt="0"/>
      <dgm:spPr/>
    </dgm:pt>
    <dgm:pt modelId="{8B0F7FF0-9601-40A5-BD6E-616C0FDD516D}" type="pres">
      <dgm:prSet presAssocID="{4125F3EB-ACD8-428A-A425-7D0F42D41A73}" presName="textRect" presStyleLbl="revTx" presStyleIdx="0" presStyleCnt="3">
        <dgm:presLayoutVars>
          <dgm:chMax val="1"/>
          <dgm:chPref val="1"/>
        </dgm:presLayoutVars>
      </dgm:prSet>
      <dgm:spPr/>
    </dgm:pt>
    <dgm:pt modelId="{52B1D6EC-39DD-4412-AF4C-312E1122D581}" type="pres">
      <dgm:prSet presAssocID="{02EEFB93-CDCF-4A2D-8072-5E1DC22E45AE}" presName="sibTrans" presStyleLbl="sibTrans2D1" presStyleIdx="0" presStyleCnt="0"/>
      <dgm:spPr/>
    </dgm:pt>
    <dgm:pt modelId="{6FE1C8A0-DF58-49D1-AF78-D705B6B8FEDB}" type="pres">
      <dgm:prSet presAssocID="{09E0634F-AB06-4D7B-8991-318A13888ED2}" presName="compNode" presStyleCnt="0"/>
      <dgm:spPr/>
    </dgm:pt>
    <dgm:pt modelId="{181DB547-00F3-449C-BA3E-7DEC7E9C9E81}" type="pres">
      <dgm:prSet presAssocID="{09E0634F-AB06-4D7B-8991-318A13888ED2}" presName="iconBgRect" presStyleLbl="bgShp" presStyleIdx="1" presStyleCnt="3"/>
      <dgm:spPr/>
    </dgm:pt>
    <dgm:pt modelId="{EB1065DB-0B92-4936-8136-E7D71F6A0901}" type="pres">
      <dgm:prSet presAssocID="{09E0634F-AB06-4D7B-8991-318A13888ED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D3631BDF-82AD-41A5-916D-FB0B247DDFC3}" type="pres">
      <dgm:prSet presAssocID="{09E0634F-AB06-4D7B-8991-318A13888ED2}" presName="spaceRect" presStyleCnt="0"/>
      <dgm:spPr/>
    </dgm:pt>
    <dgm:pt modelId="{EA66F896-CB65-410E-AC1B-4BBEE201C0AE}" type="pres">
      <dgm:prSet presAssocID="{09E0634F-AB06-4D7B-8991-318A13888ED2}" presName="textRect" presStyleLbl="revTx" presStyleIdx="1" presStyleCnt="3">
        <dgm:presLayoutVars>
          <dgm:chMax val="1"/>
          <dgm:chPref val="1"/>
        </dgm:presLayoutVars>
      </dgm:prSet>
      <dgm:spPr/>
    </dgm:pt>
    <dgm:pt modelId="{DB44AED5-0D9D-49FB-A34C-A17B774DEA43}" type="pres">
      <dgm:prSet presAssocID="{C9B963C3-3780-42B8-BF89-1061A3990481}" presName="sibTrans" presStyleLbl="sibTrans2D1" presStyleIdx="0" presStyleCnt="0"/>
      <dgm:spPr/>
    </dgm:pt>
    <dgm:pt modelId="{A9586145-3DAC-4C0B-A8D5-631FCF9C5F5C}" type="pres">
      <dgm:prSet presAssocID="{FE1D10E9-B713-4C63-8EB6-50499A56E3C8}" presName="compNode" presStyleCnt="0"/>
      <dgm:spPr/>
    </dgm:pt>
    <dgm:pt modelId="{5BF4F140-ECEA-4607-A7CE-CC3522977906}" type="pres">
      <dgm:prSet presAssocID="{FE1D10E9-B713-4C63-8EB6-50499A56E3C8}" presName="iconBgRect" presStyleLbl="bgShp" presStyleIdx="2" presStyleCnt="3"/>
      <dgm:spPr/>
    </dgm:pt>
    <dgm:pt modelId="{B5B9ECEA-01AC-4A25-BD3C-EFA9D2B3CA8E}" type="pres">
      <dgm:prSet presAssocID="{FE1D10E9-B713-4C63-8EB6-50499A56E3C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B50ACC99-0E93-4534-9126-DDAFC9986F65}" type="pres">
      <dgm:prSet presAssocID="{FE1D10E9-B713-4C63-8EB6-50499A56E3C8}" presName="spaceRect" presStyleCnt="0"/>
      <dgm:spPr/>
    </dgm:pt>
    <dgm:pt modelId="{9727A623-141D-4679-B0DA-0BC782F613E0}" type="pres">
      <dgm:prSet presAssocID="{FE1D10E9-B713-4C63-8EB6-50499A56E3C8}" presName="textRect" presStyleLbl="revTx" presStyleIdx="2" presStyleCnt="3">
        <dgm:presLayoutVars>
          <dgm:chMax val="1"/>
          <dgm:chPref val="1"/>
        </dgm:presLayoutVars>
      </dgm:prSet>
      <dgm:spPr/>
    </dgm:pt>
  </dgm:ptLst>
  <dgm:cxnLst>
    <dgm:cxn modelId="{0964D10B-1BA8-4E1A-A309-744033806F2E}" type="presOf" srcId="{09E0634F-AB06-4D7B-8991-318A13888ED2}" destId="{EA66F896-CB65-410E-AC1B-4BBEE201C0AE}" srcOrd="0" destOrd="0" presId="urn:microsoft.com/office/officeart/2018/2/layout/IconCircleList"/>
    <dgm:cxn modelId="{28469E3F-2B4B-4128-8CD5-2AB73FB32A87}" srcId="{65E73A2B-6017-41CA-BBF3-73010A2E4ACC}" destId="{09E0634F-AB06-4D7B-8991-318A13888ED2}" srcOrd="1" destOrd="0" parTransId="{CE6D6F37-70F0-4E26-92F1-3484B5012157}" sibTransId="{C9B963C3-3780-42B8-BF89-1061A3990481}"/>
    <dgm:cxn modelId="{1151F05B-BA2D-43E7-B168-5A758B76E339}" type="presOf" srcId="{FE1D10E9-B713-4C63-8EB6-50499A56E3C8}" destId="{9727A623-141D-4679-B0DA-0BC782F613E0}" srcOrd="0" destOrd="0" presId="urn:microsoft.com/office/officeart/2018/2/layout/IconCircleList"/>
    <dgm:cxn modelId="{93A1678C-F42E-44AD-9724-A2E97D0757F9}" srcId="{65E73A2B-6017-41CA-BBF3-73010A2E4ACC}" destId="{FE1D10E9-B713-4C63-8EB6-50499A56E3C8}" srcOrd="2" destOrd="0" parTransId="{3BA8A1E8-2B18-4ABF-A4BE-5BBEB8E98502}" sibTransId="{C9B970F3-4B1B-4B16-A91B-7BFF82CC1FA0}"/>
    <dgm:cxn modelId="{BB8B8A92-5BE4-4E61-BBCC-966B8DE36DBE}" srcId="{65E73A2B-6017-41CA-BBF3-73010A2E4ACC}" destId="{4125F3EB-ACD8-428A-A425-7D0F42D41A73}" srcOrd="0" destOrd="0" parTransId="{17F6363A-A4A8-4EFA-899C-E40E722D8768}" sibTransId="{02EEFB93-CDCF-4A2D-8072-5E1DC22E45AE}"/>
    <dgm:cxn modelId="{05AE45C7-4F7B-4CB7-BA80-4CAC1F939729}" type="presOf" srcId="{02EEFB93-CDCF-4A2D-8072-5E1DC22E45AE}" destId="{52B1D6EC-39DD-4412-AF4C-312E1122D581}" srcOrd="0" destOrd="0" presId="urn:microsoft.com/office/officeart/2018/2/layout/IconCircleList"/>
    <dgm:cxn modelId="{936529D5-E779-4A1A-897A-014D16EC9B9A}" type="presOf" srcId="{C9B963C3-3780-42B8-BF89-1061A3990481}" destId="{DB44AED5-0D9D-49FB-A34C-A17B774DEA43}" srcOrd="0" destOrd="0" presId="urn:microsoft.com/office/officeart/2018/2/layout/IconCircleList"/>
    <dgm:cxn modelId="{292E43D9-0E1E-4229-85DF-AC25674AEE41}" type="presOf" srcId="{65E73A2B-6017-41CA-BBF3-73010A2E4ACC}" destId="{CF76BA2D-4493-423E-A755-E35C0982CDD1}" srcOrd="0" destOrd="0" presId="urn:microsoft.com/office/officeart/2018/2/layout/IconCircleList"/>
    <dgm:cxn modelId="{DB67E6E1-A11A-4778-B0B6-12D9433E4B6F}" type="presOf" srcId="{4125F3EB-ACD8-428A-A425-7D0F42D41A73}" destId="{8B0F7FF0-9601-40A5-BD6E-616C0FDD516D}" srcOrd="0" destOrd="0" presId="urn:microsoft.com/office/officeart/2018/2/layout/IconCircleList"/>
    <dgm:cxn modelId="{63761C71-CE1C-40AF-90C2-0D1B26682FC9}" type="presParOf" srcId="{CF76BA2D-4493-423E-A755-E35C0982CDD1}" destId="{0BA738C3-8DDF-426A-98DD-D483A9EF4BD5}" srcOrd="0" destOrd="0" presId="urn:microsoft.com/office/officeart/2018/2/layout/IconCircleList"/>
    <dgm:cxn modelId="{E68FDE62-83C7-4ADD-B0B9-5C367E0C3573}" type="presParOf" srcId="{0BA738C3-8DDF-426A-98DD-D483A9EF4BD5}" destId="{5F0BF929-39FF-431D-BFC9-4B85AC00BC27}" srcOrd="0" destOrd="0" presId="urn:microsoft.com/office/officeart/2018/2/layout/IconCircleList"/>
    <dgm:cxn modelId="{C97A07F0-4F23-4971-B563-0308B4B55F1C}" type="presParOf" srcId="{5F0BF929-39FF-431D-BFC9-4B85AC00BC27}" destId="{BA977F26-5559-46BC-AB36-0A6D4198818F}" srcOrd="0" destOrd="0" presId="urn:microsoft.com/office/officeart/2018/2/layout/IconCircleList"/>
    <dgm:cxn modelId="{35543905-EA2F-427B-A442-90C10D00AE66}" type="presParOf" srcId="{5F0BF929-39FF-431D-BFC9-4B85AC00BC27}" destId="{A6940F39-932B-466E-B4AE-58024D508A01}" srcOrd="1" destOrd="0" presId="urn:microsoft.com/office/officeart/2018/2/layout/IconCircleList"/>
    <dgm:cxn modelId="{ED7AFECA-3DC0-42FA-8B38-EBC47AA817F8}" type="presParOf" srcId="{5F0BF929-39FF-431D-BFC9-4B85AC00BC27}" destId="{2B1D3BA4-E905-47AE-8E0B-55B0C19F322D}" srcOrd="2" destOrd="0" presId="urn:microsoft.com/office/officeart/2018/2/layout/IconCircleList"/>
    <dgm:cxn modelId="{0B1A6F10-641A-49A7-A771-AA03D5630E35}" type="presParOf" srcId="{5F0BF929-39FF-431D-BFC9-4B85AC00BC27}" destId="{8B0F7FF0-9601-40A5-BD6E-616C0FDD516D}" srcOrd="3" destOrd="0" presId="urn:microsoft.com/office/officeart/2018/2/layout/IconCircleList"/>
    <dgm:cxn modelId="{D3AF094C-2C2E-4128-9CD2-B87AD032DE9C}" type="presParOf" srcId="{0BA738C3-8DDF-426A-98DD-D483A9EF4BD5}" destId="{52B1D6EC-39DD-4412-AF4C-312E1122D581}" srcOrd="1" destOrd="0" presId="urn:microsoft.com/office/officeart/2018/2/layout/IconCircleList"/>
    <dgm:cxn modelId="{D0542338-8820-46D7-8B6B-2DC2C2BC56C4}" type="presParOf" srcId="{0BA738C3-8DDF-426A-98DD-D483A9EF4BD5}" destId="{6FE1C8A0-DF58-49D1-AF78-D705B6B8FEDB}" srcOrd="2" destOrd="0" presId="urn:microsoft.com/office/officeart/2018/2/layout/IconCircleList"/>
    <dgm:cxn modelId="{09E87B01-3DCB-4F10-B657-8EF2AC76BDBC}" type="presParOf" srcId="{6FE1C8A0-DF58-49D1-AF78-D705B6B8FEDB}" destId="{181DB547-00F3-449C-BA3E-7DEC7E9C9E81}" srcOrd="0" destOrd="0" presId="urn:microsoft.com/office/officeart/2018/2/layout/IconCircleList"/>
    <dgm:cxn modelId="{2BD22C63-E39A-407A-9076-4C3C54C44EB4}" type="presParOf" srcId="{6FE1C8A0-DF58-49D1-AF78-D705B6B8FEDB}" destId="{EB1065DB-0B92-4936-8136-E7D71F6A0901}" srcOrd="1" destOrd="0" presId="urn:microsoft.com/office/officeart/2018/2/layout/IconCircleList"/>
    <dgm:cxn modelId="{18E8FC63-BCA6-4D1C-96B7-2B166F0C6C1B}" type="presParOf" srcId="{6FE1C8A0-DF58-49D1-AF78-D705B6B8FEDB}" destId="{D3631BDF-82AD-41A5-916D-FB0B247DDFC3}" srcOrd="2" destOrd="0" presId="urn:microsoft.com/office/officeart/2018/2/layout/IconCircleList"/>
    <dgm:cxn modelId="{3B6BDC01-08EA-4846-B17B-DED742E6F055}" type="presParOf" srcId="{6FE1C8A0-DF58-49D1-AF78-D705B6B8FEDB}" destId="{EA66F896-CB65-410E-AC1B-4BBEE201C0AE}" srcOrd="3" destOrd="0" presId="urn:microsoft.com/office/officeart/2018/2/layout/IconCircleList"/>
    <dgm:cxn modelId="{C77017A1-3632-44B1-9E3C-9B49A1ED6D1E}" type="presParOf" srcId="{0BA738C3-8DDF-426A-98DD-D483A9EF4BD5}" destId="{DB44AED5-0D9D-49FB-A34C-A17B774DEA43}" srcOrd="3" destOrd="0" presId="urn:microsoft.com/office/officeart/2018/2/layout/IconCircleList"/>
    <dgm:cxn modelId="{4F9DBF4F-B619-4906-A268-CF00C69305D4}" type="presParOf" srcId="{0BA738C3-8DDF-426A-98DD-D483A9EF4BD5}" destId="{A9586145-3DAC-4C0B-A8D5-631FCF9C5F5C}" srcOrd="4" destOrd="0" presId="urn:microsoft.com/office/officeart/2018/2/layout/IconCircleList"/>
    <dgm:cxn modelId="{0BFFF3F5-84A7-4790-9612-89A25D6A699C}" type="presParOf" srcId="{A9586145-3DAC-4C0B-A8D5-631FCF9C5F5C}" destId="{5BF4F140-ECEA-4607-A7CE-CC3522977906}" srcOrd="0" destOrd="0" presId="urn:microsoft.com/office/officeart/2018/2/layout/IconCircleList"/>
    <dgm:cxn modelId="{EDD23825-093F-43E2-8B70-6E78D5E88DEF}" type="presParOf" srcId="{A9586145-3DAC-4C0B-A8D5-631FCF9C5F5C}" destId="{B5B9ECEA-01AC-4A25-BD3C-EFA9D2B3CA8E}" srcOrd="1" destOrd="0" presId="urn:microsoft.com/office/officeart/2018/2/layout/IconCircleList"/>
    <dgm:cxn modelId="{50D710FF-47D8-4BD5-BCA9-907151D527BF}" type="presParOf" srcId="{A9586145-3DAC-4C0B-A8D5-631FCF9C5F5C}" destId="{B50ACC99-0E93-4534-9126-DDAFC9986F65}" srcOrd="2" destOrd="0" presId="urn:microsoft.com/office/officeart/2018/2/layout/IconCircleList"/>
    <dgm:cxn modelId="{31D53030-8F29-4578-849D-0FFFB915E33C}" type="presParOf" srcId="{A9586145-3DAC-4C0B-A8D5-631FCF9C5F5C}" destId="{9727A623-141D-4679-B0DA-0BC782F613E0}"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9BF72A8-4205-4473-9252-E70612C7420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0CABC57-255E-4BCE-B2AD-E0D630905FC2}">
      <dgm:prSet/>
      <dgm:spPr/>
      <dgm:t>
        <a:bodyPr/>
        <a:lstStyle/>
        <a:p>
          <a:r>
            <a:rPr lang="en-US"/>
            <a:t>Data must be securely transferred and secured </a:t>
          </a:r>
        </a:p>
      </dgm:t>
    </dgm:pt>
    <dgm:pt modelId="{6CF78DEC-F153-4413-88E0-39EBCC31D3DD}" type="parTrans" cxnId="{1BE55773-CB0C-4C16-AD43-1CF7E2598A31}">
      <dgm:prSet/>
      <dgm:spPr/>
      <dgm:t>
        <a:bodyPr/>
        <a:lstStyle/>
        <a:p>
          <a:endParaRPr lang="en-US"/>
        </a:p>
      </dgm:t>
    </dgm:pt>
    <dgm:pt modelId="{491FF45F-0B91-4BA3-8D17-EC2CEA0AF4D5}" type="sibTrans" cxnId="{1BE55773-CB0C-4C16-AD43-1CF7E2598A31}">
      <dgm:prSet/>
      <dgm:spPr/>
      <dgm:t>
        <a:bodyPr/>
        <a:lstStyle/>
        <a:p>
          <a:endParaRPr lang="en-US"/>
        </a:p>
      </dgm:t>
    </dgm:pt>
    <dgm:pt modelId="{3244AF93-BC60-4831-946E-D08E7EC15838}">
      <dgm:prSet/>
      <dgm:spPr/>
      <dgm:t>
        <a:bodyPr/>
        <a:lstStyle/>
        <a:p>
          <a:r>
            <a:rPr lang="en-US"/>
            <a:t>Form needs to be clear and easy to understand</a:t>
          </a:r>
        </a:p>
      </dgm:t>
    </dgm:pt>
    <dgm:pt modelId="{5A0F6292-3348-4847-9413-8E7C41418463}" type="parTrans" cxnId="{647D036C-AA78-41F0-AD0D-974AC72661C8}">
      <dgm:prSet/>
      <dgm:spPr/>
      <dgm:t>
        <a:bodyPr/>
        <a:lstStyle/>
        <a:p>
          <a:endParaRPr lang="en-US"/>
        </a:p>
      </dgm:t>
    </dgm:pt>
    <dgm:pt modelId="{5F729DAD-E357-4F42-83FF-0EDE495EE2DE}" type="sibTrans" cxnId="{647D036C-AA78-41F0-AD0D-974AC72661C8}">
      <dgm:prSet/>
      <dgm:spPr/>
      <dgm:t>
        <a:bodyPr/>
        <a:lstStyle/>
        <a:p>
          <a:endParaRPr lang="en-US"/>
        </a:p>
      </dgm:t>
    </dgm:pt>
    <dgm:pt modelId="{F6F56E77-153C-4A1A-8C69-CEEE12FE21C6}">
      <dgm:prSet/>
      <dgm:spPr/>
      <dgm:t>
        <a:bodyPr/>
        <a:lstStyle/>
        <a:p>
          <a:r>
            <a:rPr lang="en-US"/>
            <a:t>Database should use a rational structure</a:t>
          </a:r>
        </a:p>
      </dgm:t>
    </dgm:pt>
    <dgm:pt modelId="{3DDF7A65-663C-43DB-90B4-926EA359D0F7}" type="parTrans" cxnId="{2178C5F8-3B8D-4725-88B3-AB8C3964FEB6}">
      <dgm:prSet/>
      <dgm:spPr/>
      <dgm:t>
        <a:bodyPr/>
        <a:lstStyle/>
        <a:p>
          <a:endParaRPr lang="en-US"/>
        </a:p>
      </dgm:t>
    </dgm:pt>
    <dgm:pt modelId="{802AFABA-024C-4923-910E-9402685CF411}" type="sibTrans" cxnId="{2178C5F8-3B8D-4725-88B3-AB8C3964FEB6}">
      <dgm:prSet/>
      <dgm:spPr/>
      <dgm:t>
        <a:bodyPr/>
        <a:lstStyle/>
        <a:p>
          <a:endParaRPr lang="en-US"/>
        </a:p>
      </dgm:t>
    </dgm:pt>
    <dgm:pt modelId="{75CA6EC6-D1FE-4A41-8C00-51C84D1ED7D7}">
      <dgm:prSet/>
      <dgm:spPr/>
      <dgm:t>
        <a:bodyPr/>
        <a:lstStyle/>
        <a:p>
          <a:r>
            <a:rPr lang="en-US"/>
            <a:t>Database needs to store all answers in the appropriate format</a:t>
          </a:r>
        </a:p>
      </dgm:t>
    </dgm:pt>
    <dgm:pt modelId="{0BE1C863-DE06-47E6-AE6F-3C990515DF09}" type="parTrans" cxnId="{80CF0B2F-DCDD-49F0-829D-0FF1E5FFA230}">
      <dgm:prSet/>
      <dgm:spPr/>
      <dgm:t>
        <a:bodyPr/>
        <a:lstStyle/>
        <a:p>
          <a:endParaRPr lang="en-US"/>
        </a:p>
      </dgm:t>
    </dgm:pt>
    <dgm:pt modelId="{AE105B4A-E491-4E9B-8F3F-2C26D5FC3DD1}" type="sibTrans" cxnId="{80CF0B2F-DCDD-49F0-829D-0FF1E5FFA230}">
      <dgm:prSet/>
      <dgm:spPr/>
      <dgm:t>
        <a:bodyPr/>
        <a:lstStyle/>
        <a:p>
          <a:endParaRPr lang="en-US"/>
        </a:p>
      </dgm:t>
    </dgm:pt>
    <dgm:pt modelId="{556848D8-05AD-41ED-BC6D-7FD2523E7983}" type="pres">
      <dgm:prSet presAssocID="{99BF72A8-4205-4473-9252-E70612C74201}" presName="root" presStyleCnt="0">
        <dgm:presLayoutVars>
          <dgm:dir/>
          <dgm:resizeHandles val="exact"/>
        </dgm:presLayoutVars>
      </dgm:prSet>
      <dgm:spPr/>
    </dgm:pt>
    <dgm:pt modelId="{0309B327-11CF-4283-B8EB-EE21BAD4CB18}" type="pres">
      <dgm:prSet presAssocID="{99BF72A8-4205-4473-9252-E70612C74201}" presName="container" presStyleCnt="0">
        <dgm:presLayoutVars>
          <dgm:dir/>
          <dgm:resizeHandles val="exact"/>
        </dgm:presLayoutVars>
      </dgm:prSet>
      <dgm:spPr/>
    </dgm:pt>
    <dgm:pt modelId="{B1DE557B-346C-48F8-8F8C-6FB1F4C8124B}" type="pres">
      <dgm:prSet presAssocID="{80CABC57-255E-4BCE-B2AD-E0D630905FC2}" presName="compNode" presStyleCnt="0"/>
      <dgm:spPr/>
    </dgm:pt>
    <dgm:pt modelId="{7728C0B0-7DEB-4889-B3A6-DAD104469C1A}" type="pres">
      <dgm:prSet presAssocID="{80CABC57-255E-4BCE-B2AD-E0D630905FC2}" presName="iconBgRect" presStyleLbl="bgShp" presStyleIdx="0" presStyleCnt="4"/>
      <dgm:spPr/>
    </dgm:pt>
    <dgm:pt modelId="{1F0CA48A-7A35-44CB-AE93-EEFCAFCEDC50}" type="pres">
      <dgm:prSet presAssocID="{80CABC57-255E-4BCE-B2AD-E0D630905FC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5B4812E1-B7BB-4294-912D-1BB86866A976}" type="pres">
      <dgm:prSet presAssocID="{80CABC57-255E-4BCE-B2AD-E0D630905FC2}" presName="spaceRect" presStyleCnt="0"/>
      <dgm:spPr/>
    </dgm:pt>
    <dgm:pt modelId="{40A6B19F-AA08-429E-9F0F-F9FB5AC64FBD}" type="pres">
      <dgm:prSet presAssocID="{80CABC57-255E-4BCE-B2AD-E0D630905FC2}" presName="textRect" presStyleLbl="revTx" presStyleIdx="0" presStyleCnt="4">
        <dgm:presLayoutVars>
          <dgm:chMax val="1"/>
          <dgm:chPref val="1"/>
        </dgm:presLayoutVars>
      </dgm:prSet>
      <dgm:spPr/>
    </dgm:pt>
    <dgm:pt modelId="{F1D74691-5E9B-4634-9F06-9DE982105E98}" type="pres">
      <dgm:prSet presAssocID="{491FF45F-0B91-4BA3-8D17-EC2CEA0AF4D5}" presName="sibTrans" presStyleLbl="sibTrans2D1" presStyleIdx="0" presStyleCnt="0"/>
      <dgm:spPr/>
    </dgm:pt>
    <dgm:pt modelId="{A97120BB-E95E-4E0D-A192-26CA2FAD36F2}" type="pres">
      <dgm:prSet presAssocID="{3244AF93-BC60-4831-946E-D08E7EC15838}" presName="compNode" presStyleCnt="0"/>
      <dgm:spPr/>
    </dgm:pt>
    <dgm:pt modelId="{8B50B6D7-F64E-4DF6-9658-ECFEDDC13FBD}" type="pres">
      <dgm:prSet presAssocID="{3244AF93-BC60-4831-946E-D08E7EC15838}" presName="iconBgRect" presStyleLbl="bgShp" presStyleIdx="1" presStyleCnt="4"/>
      <dgm:spPr/>
    </dgm:pt>
    <dgm:pt modelId="{40216D57-2157-42AA-BA38-AADEFE27C1A4}" type="pres">
      <dgm:prSet presAssocID="{3244AF93-BC60-4831-946E-D08E7EC1583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7F57F1E4-7CF8-48F1-8E60-0D99C6A4A812}" type="pres">
      <dgm:prSet presAssocID="{3244AF93-BC60-4831-946E-D08E7EC15838}" presName="spaceRect" presStyleCnt="0"/>
      <dgm:spPr/>
    </dgm:pt>
    <dgm:pt modelId="{E1EC363E-B273-4066-B103-FF739D548088}" type="pres">
      <dgm:prSet presAssocID="{3244AF93-BC60-4831-946E-D08E7EC15838}" presName="textRect" presStyleLbl="revTx" presStyleIdx="1" presStyleCnt="4">
        <dgm:presLayoutVars>
          <dgm:chMax val="1"/>
          <dgm:chPref val="1"/>
        </dgm:presLayoutVars>
      </dgm:prSet>
      <dgm:spPr/>
    </dgm:pt>
    <dgm:pt modelId="{3DEE68F4-B77A-4571-BA37-402601DBB5C2}" type="pres">
      <dgm:prSet presAssocID="{5F729DAD-E357-4F42-83FF-0EDE495EE2DE}" presName="sibTrans" presStyleLbl="sibTrans2D1" presStyleIdx="0" presStyleCnt="0"/>
      <dgm:spPr/>
    </dgm:pt>
    <dgm:pt modelId="{F56FBBE1-142A-4793-AE55-27F02F3995E7}" type="pres">
      <dgm:prSet presAssocID="{F6F56E77-153C-4A1A-8C69-CEEE12FE21C6}" presName="compNode" presStyleCnt="0"/>
      <dgm:spPr/>
    </dgm:pt>
    <dgm:pt modelId="{BBF7B98C-C7FE-4FC6-9502-B2AF08AF9A98}" type="pres">
      <dgm:prSet presAssocID="{F6F56E77-153C-4A1A-8C69-CEEE12FE21C6}" presName="iconBgRect" presStyleLbl="bgShp" presStyleIdx="2" presStyleCnt="4"/>
      <dgm:spPr/>
    </dgm:pt>
    <dgm:pt modelId="{0B750ED8-3ED2-4EB9-B367-E883B9B31988}" type="pres">
      <dgm:prSet presAssocID="{F6F56E77-153C-4A1A-8C69-CEEE12FE21C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66840BB0-3FF1-4A49-95B7-29B9A1C5A9AC}" type="pres">
      <dgm:prSet presAssocID="{F6F56E77-153C-4A1A-8C69-CEEE12FE21C6}" presName="spaceRect" presStyleCnt="0"/>
      <dgm:spPr/>
    </dgm:pt>
    <dgm:pt modelId="{2F02BEF2-0EE5-4BBA-BD7D-CC5F6AC33D0C}" type="pres">
      <dgm:prSet presAssocID="{F6F56E77-153C-4A1A-8C69-CEEE12FE21C6}" presName="textRect" presStyleLbl="revTx" presStyleIdx="2" presStyleCnt="4">
        <dgm:presLayoutVars>
          <dgm:chMax val="1"/>
          <dgm:chPref val="1"/>
        </dgm:presLayoutVars>
      </dgm:prSet>
      <dgm:spPr/>
    </dgm:pt>
    <dgm:pt modelId="{1122A2B3-BBD2-4D4F-9CA0-C255B447250F}" type="pres">
      <dgm:prSet presAssocID="{802AFABA-024C-4923-910E-9402685CF411}" presName="sibTrans" presStyleLbl="sibTrans2D1" presStyleIdx="0" presStyleCnt="0"/>
      <dgm:spPr/>
    </dgm:pt>
    <dgm:pt modelId="{0338ECF2-2E07-4983-99A5-46DFBC9856F3}" type="pres">
      <dgm:prSet presAssocID="{75CA6EC6-D1FE-4A41-8C00-51C84D1ED7D7}" presName="compNode" presStyleCnt="0"/>
      <dgm:spPr/>
    </dgm:pt>
    <dgm:pt modelId="{B4A0D343-3E72-4CF9-85E9-540BA6C30A28}" type="pres">
      <dgm:prSet presAssocID="{75CA6EC6-D1FE-4A41-8C00-51C84D1ED7D7}" presName="iconBgRect" presStyleLbl="bgShp" presStyleIdx="3" presStyleCnt="4"/>
      <dgm:spPr/>
    </dgm:pt>
    <dgm:pt modelId="{9296A385-46C6-448F-9494-5BB9BAAF1B39}" type="pres">
      <dgm:prSet presAssocID="{75CA6EC6-D1FE-4A41-8C00-51C84D1ED7D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F886061B-AE01-4675-98E6-3B7203ECBD9E}" type="pres">
      <dgm:prSet presAssocID="{75CA6EC6-D1FE-4A41-8C00-51C84D1ED7D7}" presName="spaceRect" presStyleCnt="0"/>
      <dgm:spPr/>
    </dgm:pt>
    <dgm:pt modelId="{2BBC70F2-879B-41D4-8E68-3E6F5649436C}" type="pres">
      <dgm:prSet presAssocID="{75CA6EC6-D1FE-4A41-8C00-51C84D1ED7D7}" presName="textRect" presStyleLbl="revTx" presStyleIdx="3" presStyleCnt="4">
        <dgm:presLayoutVars>
          <dgm:chMax val="1"/>
          <dgm:chPref val="1"/>
        </dgm:presLayoutVars>
      </dgm:prSet>
      <dgm:spPr/>
    </dgm:pt>
  </dgm:ptLst>
  <dgm:cxnLst>
    <dgm:cxn modelId="{FB5CA104-866D-433C-A68D-807CF9F018FB}" type="presOf" srcId="{3244AF93-BC60-4831-946E-D08E7EC15838}" destId="{E1EC363E-B273-4066-B103-FF739D548088}" srcOrd="0" destOrd="0" presId="urn:microsoft.com/office/officeart/2018/2/layout/IconCircleList"/>
    <dgm:cxn modelId="{F218FA18-A567-41FC-9392-AA5557FE0187}" type="presOf" srcId="{5F729DAD-E357-4F42-83FF-0EDE495EE2DE}" destId="{3DEE68F4-B77A-4571-BA37-402601DBB5C2}" srcOrd="0" destOrd="0" presId="urn:microsoft.com/office/officeart/2018/2/layout/IconCircleList"/>
    <dgm:cxn modelId="{80CF0B2F-DCDD-49F0-829D-0FF1E5FFA230}" srcId="{99BF72A8-4205-4473-9252-E70612C74201}" destId="{75CA6EC6-D1FE-4A41-8C00-51C84D1ED7D7}" srcOrd="3" destOrd="0" parTransId="{0BE1C863-DE06-47E6-AE6F-3C990515DF09}" sibTransId="{AE105B4A-E491-4E9B-8F3F-2C26D5FC3DD1}"/>
    <dgm:cxn modelId="{647D036C-AA78-41F0-AD0D-974AC72661C8}" srcId="{99BF72A8-4205-4473-9252-E70612C74201}" destId="{3244AF93-BC60-4831-946E-D08E7EC15838}" srcOrd="1" destOrd="0" parTransId="{5A0F6292-3348-4847-9413-8E7C41418463}" sibTransId="{5F729DAD-E357-4F42-83FF-0EDE495EE2DE}"/>
    <dgm:cxn modelId="{1BE55773-CB0C-4C16-AD43-1CF7E2598A31}" srcId="{99BF72A8-4205-4473-9252-E70612C74201}" destId="{80CABC57-255E-4BCE-B2AD-E0D630905FC2}" srcOrd="0" destOrd="0" parTransId="{6CF78DEC-F153-4413-88E0-39EBCC31D3DD}" sibTransId="{491FF45F-0B91-4BA3-8D17-EC2CEA0AF4D5}"/>
    <dgm:cxn modelId="{E3D09659-D5D4-4480-B806-BF502EEC610F}" type="presOf" srcId="{99BF72A8-4205-4473-9252-E70612C74201}" destId="{556848D8-05AD-41ED-BC6D-7FD2523E7983}" srcOrd="0" destOrd="0" presId="urn:microsoft.com/office/officeart/2018/2/layout/IconCircleList"/>
    <dgm:cxn modelId="{2D990D7E-670E-4541-8476-DB2ED3FBF3BC}" type="presOf" srcId="{75CA6EC6-D1FE-4A41-8C00-51C84D1ED7D7}" destId="{2BBC70F2-879B-41D4-8E68-3E6F5649436C}" srcOrd="0" destOrd="0" presId="urn:microsoft.com/office/officeart/2018/2/layout/IconCircleList"/>
    <dgm:cxn modelId="{E073DDBC-C51A-4C30-8B51-E3BE775E8C00}" type="presOf" srcId="{F6F56E77-153C-4A1A-8C69-CEEE12FE21C6}" destId="{2F02BEF2-0EE5-4BBA-BD7D-CC5F6AC33D0C}" srcOrd="0" destOrd="0" presId="urn:microsoft.com/office/officeart/2018/2/layout/IconCircleList"/>
    <dgm:cxn modelId="{557505DB-B44C-4778-B83D-8D33CE3B2207}" type="presOf" srcId="{80CABC57-255E-4BCE-B2AD-E0D630905FC2}" destId="{40A6B19F-AA08-429E-9F0F-F9FB5AC64FBD}" srcOrd="0" destOrd="0" presId="urn:microsoft.com/office/officeart/2018/2/layout/IconCircleList"/>
    <dgm:cxn modelId="{C58332DC-4733-492A-8D73-17BB71696635}" type="presOf" srcId="{802AFABA-024C-4923-910E-9402685CF411}" destId="{1122A2B3-BBD2-4D4F-9CA0-C255B447250F}" srcOrd="0" destOrd="0" presId="urn:microsoft.com/office/officeart/2018/2/layout/IconCircleList"/>
    <dgm:cxn modelId="{C44428E9-7E33-4317-B833-7BF0F99002C3}" type="presOf" srcId="{491FF45F-0B91-4BA3-8D17-EC2CEA0AF4D5}" destId="{F1D74691-5E9B-4634-9F06-9DE982105E98}" srcOrd="0" destOrd="0" presId="urn:microsoft.com/office/officeart/2018/2/layout/IconCircleList"/>
    <dgm:cxn modelId="{2178C5F8-3B8D-4725-88B3-AB8C3964FEB6}" srcId="{99BF72A8-4205-4473-9252-E70612C74201}" destId="{F6F56E77-153C-4A1A-8C69-CEEE12FE21C6}" srcOrd="2" destOrd="0" parTransId="{3DDF7A65-663C-43DB-90B4-926EA359D0F7}" sibTransId="{802AFABA-024C-4923-910E-9402685CF411}"/>
    <dgm:cxn modelId="{DA4355BB-3324-404E-A24C-B201387BDCEC}" type="presParOf" srcId="{556848D8-05AD-41ED-BC6D-7FD2523E7983}" destId="{0309B327-11CF-4283-B8EB-EE21BAD4CB18}" srcOrd="0" destOrd="0" presId="urn:microsoft.com/office/officeart/2018/2/layout/IconCircleList"/>
    <dgm:cxn modelId="{2ABBB0F2-B3C9-465C-8720-DC3F31A4429F}" type="presParOf" srcId="{0309B327-11CF-4283-B8EB-EE21BAD4CB18}" destId="{B1DE557B-346C-48F8-8F8C-6FB1F4C8124B}" srcOrd="0" destOrd="0" presId="urn:microsoft.com/office/officeart/2018/2/layout/IconCircleList"/>
    <dgm:cxn modelId="{44065795-CEDA-412F-8BC0-D2C2ADB5F2FC}" type="presParOf" srcId="{B1DE557B-346C-48F8-8F8C-6FB1F4C8124B}" destId="{7728C0B0-7DEB-4889-B3A6-DAD104469C1A}" srcOrd="0" destOrd="0" presId="urn:microsoft.com/office/officeart/2018/2/layout/IconCircleList"/>
    <dgm:cxn modelId="{2856A598-B29C-4356-BB19-1C3F6B0D7E5C}" type="presParOf" srcId="{B1DE557B-346C-48F8-8F8C-6FB1F4C8124B}" destId="{1F0CA48A-7A35-44CB-AE93-EEFCAFCEDC50}" srcOrd="1" destOrd="0" presId="urn:microsoft.com/office/officeart/2018/2/layout/IconCircleList"/>
    <dgm:cxn modelId="{B62CA8E4-6AED-42EB-B831-D00DD720F357}" type="presParOf" srcId="{B1DE557B-346C-48F8-8F8C-6FB1F4C8124B}" destId="{5B4812E1-B7BB-4294-912D-1BB86866A976}" srcOrd="2" destOrd="0" presId="urn:microsoft.com/office/officeart/2018/2/layout/IconCircleList"/>
    <dgm:cxn modelId="{CB108589-5662-471C-A649-A45D8D5AFA70}" type="presParOf" srcId="{B1DE557B-346C-48F8-8F8C-6FB1F4C8124B}" destId="{40A6B19F-AA08-429E-9F0F-F9FB5AC64FBD}" srcOrd="3" destOrd="0" presId="urn:microsoft.com/office/officeart/2018/2/layout/IconCircleList"/>
    <dgm:cxn modelId="{9DF1220B-BA30-406B-AB6E-036D22B66B3D}" type="presParOf" srcId="{0309B327-11CF-4283-B8EB-EE21BAD4CB18}" destId="{F1D74691-5E9B-4634-9F06-9DE982105E98}" srcOrd="1" destOrd="0" presId="urn:microsoft.com/office/officeart/2018/2/layout/IconCircleList"/>
    <dgm:cxn modelId="{A428A061-111E-4D03-80C4-6A778F2539A8}" type="presParOf" srcId="{0309B327-11CF-4283-B8EB-EE21BAD4CB18}" destId="{A97120BB-E95E-4E0D-A192-26CA2FAD36F2}" srcOrd="2" destOrd="0" presId="urn:microsoft.com/office/officeart/2018/2/layout/IconCircleList"/>
    <dgm:cxn modelId="{C0C27E14-E1F8-4262-81B6-BFBE1E0B9B22}" type="presParOf" srcId="{A97120BB-E95E-4E0D-A192-26CA2FAD36F2}" destId="{8B50B6D7-F64E-4DF6-9658-ECFEDDC13FBD}" srcOrd="0" destOrd="0" presId="urn:microsoft.com/office/officeart/2018/2/layout/IconCircleList"/>
    <dgm:cxn modelId="{730778E0-CBF4-4F45-8B31-CDE7FCE61EB3}" type="presParOf" srcId="{A97120BB-E95E-4E0D-A192-26CA2FAD36F2}" destId="{40216D57-2157-42AA-BA38-AADEFE27C1A4}" srcOrd="1" destOrd="0" presId="urn:microsoft.com/office/officeart/2018/2/layout/IconCircleList"/>
    <dgm:cxn modelId="{0119EE90-D4FA-43AF-B6C7-6F5D48E28572}" type="presParOf" srcId="{A97120BB-E95E-4E0D-A192-26CA2FAD36F2}" destId="{7F57F1E4-7CF8-48F1-8E60-0D99C6A4A812}" srcOrd="2" destOrd="0" presId="urn:microsoft.com/office/officeart/2018/2/layout/IconCircleList"/>
    <dgm:cxn modelId="{7FDAA531-C474-4F1E-9C11-56E4BC45A79E}" type="presParOf" srcId="{A97120BB-E95E-4E0D-A192-26CA2FAD36F2}" destId="{E1EC363E-B273-4066-B103-FF739D548088}" srcOrd="3" destOrd="0" presId="urn:microsoft.com/office/officeart/2018/2/layout/IconCircleList"/>
    <dgm:cxn modelId="{CE310E61-59EA-4512-87DB-D7ADEE33C448}" type="presParOf" srcId="{0309B327-11CF-4283-B8EB-EE21BAD4CB18}" destId="{3DEE68F4-B77A-4571-BA37-402601DBB5C2}" srcOrd="3" destOrd="0" presId="urn:microsoft.com/office/officeart/2018/2/layout/IconCircleList"/>
    <dgm:cxn modelId="{6E8FBF11-85E9-4AC5-BDD6-0EA7C0740343}" type="presParOf" srcId="{0309B327-11CF-4283-B8EB-EE21BAD4CB18}" destId="{F56FBBE1-142A-4793-AE55-27F02F3995E7}" srcOrd="4" destOrd="0" presId="urn:microsoft.com/office/officeart/2018/2/layout/IconCircleList"/>
    <dgm:cxn modelId="{1BBB7EDD-3A0D-4893-BFAE-9097F16D3F39}" type="presParOf" srcId="{F56FBBE1-142A-4793-AE55-27F02F3995E7}" destId="{BBF7B98C-C7FE-4FC6-9502-B2AF08AF9A98}" srcOrd="0" destOrd="0" presId="urn:microsoft.com/office/officeart/2018/2/layout/IconCircleList"/>
    <dgm:cxn modelId="{AE600CDB-6B86-433A-94A4-91F6EE162173}" type="presParOf" srcId="{F56FBBE1-142A-4793-AE55-27F02F3995E7}" destId="{0B750ED8-3ED2-4EB9-B367-E883B9B31988}" srcOrd="1" destOrd="0" presId="urn:microsoft.com/office/officeart/2018/2/layout/IconCircleList"/>
    <dgm:cxn modelId="{1456AAF4-91CD-4563-905A-E221BBC4D2D3}" type="presParOf" srcId="{F56FBBE1-142A-4793-AE55-27F02F3995E7}" destId="{66840BB0-3FF1-4A49-95B7-29B9A1C5A9AC}" srcOrd="2" destOrd="0" presId="urn:microsoft.com/office/officeart/2018/2/layout/IconCircleList"/>
    <dgm:cxn modelId="{EA7B76A0-D1FE-401D-8068-7C1F988773E8}" type="presParOf" srcId="{F56FBBE1-142A-4793-AE55-27F02F3995E7}" destId="{2F02BEF2-0EE5-4BBA-BD7D-CC5F6AC33D0C}" srcOrd="3" destOrd="0" presId="urn:microsoft.com/office/officeart/2018/2/layout/IconCircleList"/>
    <dgm:cxn modelId="{0FF07CE8-8184-41AA-96AF-80672681EC1D}" type="presParOf" srcId="{0309B327-11CF-4283-B8EB-EE21BAD4CB18}" destId="{1122A2B3-BBD2-4D4F-9CA0-C255B447250F}" srcOrd="5" destOrd="0" presId="urn:microsoft.com/office/officeart/2018/2/layout/IconCircleList"/>
    <dgm:cxn modelId="{15F663B6-F552-4119-9B6A-ED77673BE241}" type="presParOf" srcId="{0309B327-11CF-4283-B8EB-EE21BAD4CB18}" destId="{0338ECF2-2E07-4983-99A5-46DFBC9856F3}" srcOrd="6" destOrd="0" presId="urn:microsoft.com/office/officeart/2018/2/layout/IconCircleList"/>
    <dgm:cxn modelId="{BF54CA97-5D00-4EF7-8670-BF1E5F269DD1}" type="presParOf" srcId="{0338ECF2-2E07-4983-99A5-46DFBC9856F3}" destId="{B4A0D343-3E72-4CF9-85E9-540BA6C30A28}" srcOrd="0" destOrd="0" presId="urn:microsoft.com/office/officeart/2018/2/layout/IconCircleList"/>
    <dgm:cxn modelId="{359ADAB6-FAEF-470E-BF5B-92C4B1469CDC}" type="presParOf" srcId="{0338ECF2-2E07-4983-99A5-46DFBC9856F3}" destId="{9296A385-46C6-448F-9494-5BB9BAAF1B39}" srcOrd="1" destOrd="0" presId="urn:microsoft.com/office/officeart/2018/2/layout/IconCircleList"/>
    <dgm:cxn modelId="{CC660A5E-AA08-4F8C-82AE-E1F396A99697}" type="presParOf" srcId="{0338ECF2-2E07-4983-99A5-46DFBC9856F3}" destId="{F886061B-AE01-4675-98E6-3B7203ECBD9E}" srcOrd="2" destOrd="0" presId="urn:microsoft.com/office/officeart/2018/2/layout/IconCircleList"/>
    <dgm:cxn modelId="{32FEAABB-1D4F-46E9-9298-A428E204647C}" type="presParOf" srcId="{0338ECF2-2E07-4983-99A5-46DFBC9856F3}" destId="{2BBC70F2-879B-41D4-8E68-3E6F5649436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39BFA0F-9869-4ABA-8DC3-D89CA7A2C8C4}"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B452888F-214E-429E-AC0E-82554843B729}">
      <dgm:prSet/>
      <dgm:spPr/>
      <dgm:t>
        <a:bodyPr/>
        <a:lstStyle/>
        <a:p>
          <a:r>
            <a:rPr lang="en-US"/>
            <a:t>Data is stored in a more secure fashion in an actual database</a:t>
          </a:r>
        </a:p>
      </dgm:t>
    </dgm:pt>
    <dgm:pt modelId="{8E1210D5-B7B1-4001-ABD6-AD4F04D6A165}" type="parTrans" cxnId="{4D176121-90BE-4F39-AF77-2F757F772567}">
      <dgm:prSet/>
      <dgm:spPr/>
      <dgm:t>
        <a:bodyPr/>
        <a:lstStyle/>
        <a:p>
          <a:endParaRPr lang="en-US"/>
        </a:p>
      </dgm:t>
    </dgm:pt>
    <dgm:pt modelId="{B48C8B6C-2F4E-431C-9519-97661739CA81}" type="sibTrans" cxnId="{4D176121-90BE-4F39-AF77-2F757F772567}">
      <dgm:prSet/>
      <dgm:spPr/>
      <dgm:t>
        <a:bodyPr/>
        <a:lstStyle/>
        <a:p>
          <a:endParaRPr lang="en-US"/>
        </a:p>
      </dgm:t>
    </dgm:pt>
    <dgm:pt modelId="{7ACFFD8D-F961-40CC-8047-5D77F716DD6A}">
      <dgm:prSet/>
      <dgm:spPr/>
      <dgm:t>
        <a:bodyPr/>
        <a:lstStyle/>
        <a:p>
          <a:r>
            <a:rPr lang="en-US"/>
            <a:t>Data being in a database means it is connected in more uniform matter</a:t>
          </a:r>
        </a:p>
      </dgm:t>
    </dgm:pt>
    <dgm:pt modelId="{29E773C6-3067-48BD-86C1-198C8DBC9E7F}" type="parTrans" cxnId="{505962DC-11FF-4DA5-A3B3-7367EFD73BEE}">
      <dgm:prSet/>
      <dgm:spPr/>
      <dgm:t>
        <a:bodyPr/>
        <a:lstStyle/>
        <a:p>
          <a:endParaRPr lang="en-US"/>
        </a:p>
      </dgm:t>
    </dgm:pt>
    <dgm:pt modelId="{104333FC-8FEB-44A3-B67F-017324AAAE3F}" type="sibTrans" cxnId="{505962DC-11FF-4DA5-A3B3-7367EFD73BEE}">
      <dgm:prSet/>
      <dgm:spPr/>
      <dgm:t>
        <a:bodyPr/>
        <a:lstStyle/>
        <a:p>
          <a:endParaRPr lang="en-US"/>
        </a:p>
      </dgm:t>
    </dgm:pt>
    <dgm:pt modelId="{E9920472-264E-4AB3-802C-01B92B6777EF}">
      <dgm:prSet/>
      <dgm:spPr/>
      <dgm:t>
        <a:bodyPr/>
        <a:lstStyle/>
        <a:p>
          <a:r>
            <a:rPr lang="en-US"/>
            <a:t>New Application form will be linked to the database improving customer experience</a:t>
          </a:r>
        </a:p>
      </dgm:t>
    </dgm:pt>
    <dgm:pt modelId="{DF0C8A21-C4AE-4824-9B26-70474E767303}" type="parTrans" cxnId="{DE481B08-6FEA-4387-A6F5-E9DBBE466E7A}">
      <dgm:prSet/>
      <dgm:spPr/>
      <dgm:t>
        <a:bodyPr/>
        <a:lstStyle/>
        <a:p>
          <a:endParaRPr lang="en-US"/>
        </a:p>
      </dgm:t>
    </dgm:pt>
    <dgm:pt modelId="{72E2B92C-D531-414B-9341-3DC8E7FB37B2}" type="sibTrans" cxnId="{DE481B08-6FEA-4387-A6F5-E9DBBE466E7A}">
      <dgm:prSet/>
      <dgm:spPr/>
      <dgm:t>
        <a:bodyPr/>
        <a:lstStyle/>
        <a:p>
          <a:endParaRPr lang="en-US"/>
        </a:p>
      </dgm:t>
    </dgm:pt>
    <dgm:pt modelId="{773C3725-1DFB-4D06-BC89-85AF1F5754C9}">
      <dgm:prSet/>
      <dgm:spPr/>
      <dgm:t>
        <a:bodyPr/>
        <a:lstStyle/>
        <a:p>
          <a:r>
            <a:rPr lang="en-US"/>
            <a:t>New Application will give district more control over it and will be easier to update with the database and changing business climate </a:t>
          </a:r>
        </a:p>
      </dgm:t>
    </dgm:pt>
    <dgm:pt modelId="{958089EC-D8A2-4288-B4C1-B1A39A3CC17E}" type="parTrans" cxnId="{3BEE9512-B71E-4061-AD94-3292F3E7FEC1}">
      <dgm:prSet/>
      <dgm:spPr/>
      <dgm:t>
        <a:bodyPr/>
        <a:lstStyle/>
        <a:p>
          <a:endParaRPr lang="en-US"/>
        </a:p>
      </dgm:t>
    </dgm:pt>
    <dgm:pt modelId="{D8429380-872F-48F4-8E79-2BA5093FC2F1}" type="sibTrans" cxnId="{3BEE9512-B71E-4061-AD94-3292F3E7FEC1}">
      <dgm:prSet/>
      <dgm:spPr/>
      <dgm:t>
        <a:bodyPr/>
        <a:lstStyle/>
        <a:p>
          <a:endParaRPr lang="en-US"/>
        </a:p>
      </dgm:t>
    </dgm:pt>
    <dgm:pt modelId="{5EC8B98B-92CE-4D24-A58B-44D27F3E247E}" type="pres">
      <dgm:prSet presAssocID="{439BFA0F-9869-4ABA-8DC3-D89CA7A2C8C4}" presName="outerComposite" presStyleCnt="0">
        <dgm:presLayoutVars>
          <dgm:chMax val="5"/>
          <dgm:dir/>
          <dgm:resizeHandles val="exact"/>
        </dgm:presLayoutVars>
      </dgm:prSet>
      <dgm:spPr/>
    </dgm:pt>
    <dgm:pt modelId="{6DDB6C86-310C-40AF-A3CB-A62B67E26F3C}" type="pres">
      <dgm:prSet presAssocID="{439BFA0F-9869-4ABA-8DC3-D89CA7A2C8C4}" presName="dummyMaxCanvas" presStyleCnt="0">
        <dgm:presLayoutVars/>
      </dgm:prSet>
      <dgm:spPr/>
    </dgm:pt>
    <dgm:pt modelId="{AB765367-E918-4D92-9D38-3BB1227A5837}" type="pres">
      <dgm:prSet presAssocID="{439BFA0F-9869-4ABA-8DC3-D89CA7A2C8C4}" presName="FourNodes_1" presStyleLbl="node1" presStyleIdx="0" presStyleCnt="4">
        <dgm:presLayoutVars>
          <dgm:bulletEnabled val="1"/>
        </dgm:presLayoutVars>
      </dgm:prSet>
      <dgm:spPr/>
    </dgm:pt>
    <dgm:pt modelId="{449A2ABE-6DBE-4AE3-A05A-8446AB52BB8A}" type="pres">
      <dgm:prSet presAssocID="{439BFA0F-9869-4ABA-8DC3-D89CA7A2C8C4}" presName="FourNodes_2" presStyleLbl="node1" presStyleIdx="1" presStyleCnt="4">
        <dgm:presLayoutVars>
          <dgm:bulletEnabled val="1"/>
        </dgm:presLayoutVars>
      </dgm:prSet>
      <dgm:spPr/>
    </dgm:pt>
    <dgm:pt modelId="{BEC9E151-D9D1-46EE-AC0D-1E6B07D3002B}" type="pres">
      <dgm:prSet presAssocID="{439BFA0F-9869-4ABA-8DC3-D89CA7A2C8C4}" presName="FourNodes_3" presStyleLbl="node1" presStyleIdx="2" presStyleCnt="4">
        <dgm:presLayoutVars>
          <dgm:bulletEnabled val="1"/>
        </dgm:presLayoutVars>
      </dgm:prSet>
      <dgm:spPr/>
    </dgm:pt>
    <dgm:pt modelId="{583963C8-2960-4ECB-BAE9-A0F07ED62522}" type="pres">
      <dgm:prSet presAssocID="{439BFA0F-9869-4ABA-8DC3-D89CA7A2C8C4}" presName="FourNodes_4" presStyleLbl="node1" presStyleIdx="3" presStyleCnt="4">
        <dgm:presLayoutVars>
          <dgm:bulletEnabled val="1"/>
        </dgm:presLayoutVars>
      </dgm:prSet>
      <dgm:spPr/>
    </dgm:pt>
    <dgm:pt modelId="{13E30F85-B887-4610-8D3E-2C7EBC434B63}" type="pres">
      <dgm:prSet presAssocID="{439BFA0F-9869-4ABA-8DC3-D89CA7A2C8C4}" presName="FourConn_1-2" presStyleLbl="fgAccFollowNode1" presStyleIdx="0" presStyleCnt="3">
        <dgm:presLayoutVars>
          <dgm:bulletEnabled val="1"/>
        </dgm:presLayoutVars>
      </dgm:prSet>
      <dgm:spPr/>
    </dgm:pt>
    <dgm:pt modelId="{47A91495-150A-486F-9CBE-56354507BC1D}" type="pres">
      <dgm:prSet presAssocID="{439BFA0F-9869-4ABA-8DC3-D89CA7A2C8C4}" presName="FourConn_2-3" presStyleLbl="fgAccFollowNode1" presStyleIdx="1" presStyleCnt="3">
        <dgm:presLayoutVars>
          <dgm:bulletEnabled val="1"/>
        </dgm:presLayoutVars>
      </dgm:prSet>
      <dgm:spPr/>
    </dgm:pt>
    <dgm:pt modelId="{2C66C6D1-660D-4971-B579-A53BE5317B06}" type="pres">
      <dgm:prSet presAssocID="{439BFA0F-9869-4ABA-8DC3-D89CA7A2C8C4}" presName="FourConn_3-4" presStyleLbl="fgAccFollowNode1" presStyleIdx="2" presStyleCnt="3">
        <dgm:presLayoutVars>
          <dgm:bulletEnabled val="1"/>
        </dgm:presLayoutVars>
      </dgm:prSet>
      <dgm:spPr/>
    </dgm:pt>
    <dgm:pt modelId="{DADB390F-3762-451B-AECA-D65E8A399704}" type="pres">
      <dgm:prSet presAssocID="{439BFA0F-9869-4ABA-8DC3-D89CA7A2C8C4}" presName="FourNodes_1_text" presStyleLbl="node1" presStyleIdx="3" presStyleCnt="4">
        <dgm:presLayoutVars>
          <dgm:bulletEnabled val="1"/>
        </dgm:presLayoutVars>
      </dgm:prSet>
      <dgm:spPr/>
    </dgm:pt>
    <dgm:pt modelId="{CEFFE552-10F1-4862-8288-3E781D934192}" type="pres">
      <dgm:prSet presAssocID="{439BFA0F-9869-4ABA-8DC3-D89CA7A2C8C4}" presName="FourNodes_2_text" presStyleLbl="node1" presStyleIdx="3" presStyleCnt="4">
        <dgm:presLayoutVars>
          <dgm:bulletEnabled val="1"/>
        </dgm:presLayoutVars>
      </dgm:prSet>
      <dgm:spPr/>
    </dgm:pt>
    <dgm:pt modelId="{334AA9FE-C7F8-4516-8A21-6DB65B043A9B}" type="pres">
      <dgm:prSet presAssocID="{439BFA0F-9869-4ABA-8DC3-D89CA7A2C8C4}" presName="FourNodes_3_text" presStyleLbl="node1" presStyleIdx="3" presStyleCnt="4">
        <dgm:presLayoutVars>
          <dgm:bulletEnabled val="1"/>
        </dgm:presLayoutVars>
      </dgm:prSet>
      <dgm:spPr/>
    </dgm:pt>
    <dgm:pt modelId="{97266232-5AAE-4BE3-A7C0-7CDE9F37D976}" type="pres">
      <dgm:prSet presAssocID="{439BFA0F-9869-4ABA-8DC3-D89CA7A2C8C4}" presName="FourNodes_4_text" presStyleLbl="node1" presStyleIdx="3" presStyleCnt="4">
        <dgm:presLayoutVars>
          <dgm:bulletEnabled val="1"/>
        </dgm:presLayoutVars>
      </dgm:prSet>
      <dgm:spPr/>
    </dgm:pt>
  </dgm:ptLst>
  <dgm:cxnLst>
    <dgm:cxn modelId="{DE481B08-6FEA-4387-A6F5-E9DBBE466E7A}" srcId="{439BFA0F-9869-4ABA-8DC3-D89CA7A2C8C4}" destId="{E9920472-264E-4AB3-802C-01B92B6777EF}" srcOrd="2" destOrd="0" parTransId="{DF0C8A21-C4AE-4824-9B26-70474E767303}" sibTransId="{72E2B92C-D531-414B-9341-3DC8E7FB37B2}"/>
    <dgm:cxn modelId="{F6A4A209-3C2C-425C-ABCE-34B54CA4B03F}" type="presOf" srcId="{773C3725-1DFB-4D06-BC89-85AF1F5754C9}" destId="{97266232-5AAE-4BE3-A7C0-7CDE9F37D976}" srcOrd="1" destOrd="0" presId="urn:microsoft.com/office/officeart/2005/8/layout/vProcess5"/>
    <dgm:cxn modelId="{3BEE9512-B71E-4061-AD94-3292F3E7FEC1}" srcId="{439BFA0F-9869-4ABA-8DC3-D89CA7A2C8C4}" destId="{773C3725-1DFB-4D06-BC89-85AF1F5754C9}" srcOrd="3" destOrd="0" parTransId="{958089EC-D8A2-4288-B4C1-B1A39A3CC17E}" sibTransId="{D8429380-872F-48F4-8E79-2BA5093FC2F1}"/>
    <dgm:cxn modelId="{F42FE11C-3034-437E-A117-18E334FF894E}" type="presOf" srcId="{72E2B92C-D531-414B-9341-3DC8E7FB37B2}" destId="{2C66C6D1-660D-4971-B579-A53BE5317B06}" srcOrd="0" destOrd="0" presId="urn:microsoft.com/office/officeart/2005/8/layout/vProcess5"/>
    <dgm:cxn modelId="{4D176121-90BE-4F39-AF77-2F757F772567}" srcId="{439BFA0F-9869-4ABA-8DC3-D89CA7A2C8C4}" destId="{B452888F-214E-429E-AC0E-82554843B729}" srcOrd="0" destOrd="0" parTransId="{8E1210D5-B7B1-4001-ABD6-AD4F04D6A165}" sibTransId="{B48C8B6C-2F4E-431C-9519-97661739CA81}"/>
    <dgm:cxn modelId="{F6629133-D960-4CDF-A3B9-E79B62619EF1}" type="presOf" srcId="{7ACFFD8D-F961-40CC-8047-5D77F716DD6A}" destId="{449A2ABE-6DBE-4AE3-A05A-8446AB52BB8A}" srcOrd="0" destOrd="0" presId="urn:microsoft.com/office/officeart/2005/8/layout/vProcess5"/>
    <dgm:cxn modelId="{8A44383A-FE23-4DF5-94AD-D8E240B0B2AB}" type="presOf" srcId="{B48C8B6C-2F4E-431C-9519-97661739CA81}" destId="{13E30F85-B887-4610-8D3E-2C7EBC434B63}" srcOrd="0" destOrd="0" presId="urn:microsoft.com/office/officeart/2005/8/layout/vProcess5"/>
    <dgm:cxn modelId="{894C7044-3347-49FF-8067-6F15B1EF83A2}" type="presOf" srcId="{7ACFFD8D-F961-40CC-8047-5D77F716DD6A}" destId="{CEFFE552-10F1-4862-8288-3E781D934192}" srcOrd="1" destOrd="0" presId="urn:microsoft.com/office/officeart/2005/8/layout/vProcess5"/>
    <dgm:cxn modelId="{0FD07246-3A64-4730-A255-02953AAE7CC5}" type="presOf" srcId="{B452888F-214E-429E-AC0E-82554843B729}" destId="{DADB390F-3762-451B-AECA-D65E8A399704}" srcOrd="1" destOrd="0" presId="urn:microsoft.com/office/officeart/2005/8/layout/vProcess5"/>
    <dgm:cxn modelId="{31098D67-E5C4-489C-8D0D-9EB85768D2E1}" type="presOf" srcId="{E9920472-264E-4AB3-802C-01B92B6777EF}" destId="{BEC9E151-D9D1-46EE-AC0D-1E6B07D3002B}" srcOrd="0" destOrd="0" presId="urn:microsoft.com/office/officeart/2005/8/layout/vProcess5"/>
    <dgm:cxn modelId="{CB6B9B52-1A53-4A86-ABA7-A58776150852}" type="presOf" srcId="{773C3725-1DFB-4D06-BC89-85AF1F5754C9}" destId="{583963C8-2960-4ECB-BAE9-A0F07ED62522}" srcOrd="0" destOrd="0" presId="urn:microsoft.com/office/officeart/2005/8/layout/vProcess5"/>
    <dgm:cxn modelId="{BDF10B7C-F482-452E-A561-1A0E2117C6DA}" type="presOf" srcId="{B452888F-214E-429E-AC0E-82554843B729}" destId="{AB765367-E918-4D92-9D38-3BB1227A5837}" srcOrd="0" destOrd="0" presId="urn:microsoft.com/office/officeart/2005/8/layout/vProcess5"/>
    <dgm:cxn modelId="{73FECED0-D0E1-4B7B-921D-28A7310E8D14}" type="presOf" srcId="{E9920472-264E-4AB3-802C-01B92B6777EF}" destId="{334AA9FE-C7F8-4516-8A21-6DB65B043A9B}" srcOrd="1" destOrd="0" presId="urn:microsoft.com/office/officeart/2005/8/layout/vProcess5"/>
    <dgm:cxn modelId="{505962DC-11FF-4DA5-A3B3-7367EFD73BEE}" srcId="{439BFA0F-9869-4ABA-8DC3-D89CA7A2C8C4}" destId="{7ACFFD8D-F961-40CC-8047-5D77F716DD6A}" srcOrd="1" destOrd="0" parTransId="{29E773C6-3067-48BD-86C1-198C8DBC9E7F}" sibTransId="{104333FC-8FEB-44A3-B67F-017324AAAE3F}"/>
    <dgm:cxn modelId="{F6A531E7-7538-41B0-8D12-DC07869259A2}" type="presOf" srcId="{104333FC-8FEB-44A3-B67F-017324AAAE3F}" destId="{47A91495-150A-486F-9CBE-56354507BC1D}" srcOrd="0" destOrd="0" presId="urn:microsoft.com/office/officeart/2005/8/layout/vProcess5"/>
    <dgm:cxn modelId="{872BFFEE-5990-4B3E-B1A3-A8E7A48A0C21}" type="presOf" srcId="{439BFA0F-9869-4ABA-8DC3-D89CA7A2C8C4}" destId="{5EC8B98B-92CE-4D24-A58B-44D27F3E247E}" srcOrd="0" destOrd="0" presId="urn:microsoft.com/office/officeart/2005/8/layout/vProcess5"/>
    <dgm:cxn modelId="{5534E068-1A5A-414A-B607-44CB7229B291}" type="presParOf" srcId="{5EC8B98B-92CE-4D24-A58B-44D27F3E247E}" destId="{6DDB6C86-310C-40AF-A3CB-A62B67E26F3C}" srcOrd="0" destOrd="0" presId="urn:microsoft.com/office/officeart/2005/8/layout/vProcess5"/>
    <dgm:cxn modelId="{22E7BF87-3982-4339-AE27-149D2F017387}" type="presParOf" srcId="{5EC8B98B-92CE-4D24-A58B-44D27F3E247E}" destId="{AB765367-E918-4D92-9D38-3BB1227A5837}" srcOrd="1" destOrd="0" presId="urn:microsoft.com/office/officeart/2005/8/layout/vProcess5"/>
    <dgm:cxn modelId="{3A1121C4-C902-4B62-BA97-5ADE1535C168}" type="presParOf" srcId="{5EC8B98B-92CE-4D24-A58B-44D27F3E247E}" destId="{449A2ABE-6DBE-4AE3-A05A-8446AB52BB8A}" srcOrd="2" destOrd="0" presId="urn:microsoft.com/office/officeart/2005/8/layout/vProcess5"/>
    <dgm:cxn modelId="{7C5E578C-C2F4-42F9-B0EC-0B07F26EA3FB}" type="presParOf" srcId="{5EC8B98B-92CE-4D24-A58B-44D27F3E247E}" destId="{BEC9E151-D9D1-46EE-AC0D-1E6B07D3002B}" srcOrd="3" destOrd="0" presId="urn:microsoft.com/office/officeart/2005/8/layout/vProcess5"/>
    <dgm:cxn modelId="{D1547CC6-4332-4893-8ACA-14A238A1957C}" type="presParOf" srcId="{5EC8B98B-92CE-4D24-A58B-44D27F3E247E}" destId="{583963C8-2960-4ECB-BAE9-A0F07ED62522}" srcOrd="4" destOrd="0" presId="urn:microsoft.com/office/officeart/2005/8/layout/vProcess5"/>
    <dgm:cxn modelId="{100CE403-0B53-49C9-AFAB-672E923BB3D2}" type="presParOf" srcId="{5EC8B98B-92CE-4D24-A58B-44D27F3E247E}" destId="{13E30F85-B887-4610-8D3E-2C7EBC434B63}" srcOrd="5" destOrd="0" presId="urn:microsoft.com/office/officeart/2005/8/layout/vProcess5"/>
    <dgm:cxn modelId="{AC977200-901C-4FC3-9F13-D45C8C1FF1BA}" type="presParOf" srcId="{5EC8B98B-92CE-4D24-A58B-44D27F3E247E}" destId="{47A91495-150A-486F-9CBE-56354507BC1D}" srcOrd="6" destOrd="0" presId="urn:microsoft.com/office/officeart/2005/8/layout/vProcess5"/>
    <dgm:cxn modelId="{48882C11-4E6B-4749-A8F9-D2AF3AE4EFCA}" type="presParOf" srcId="{5EC8B98B-92CE-4D24-A58B-44D27F3E247E}" destId="{2C66C6D1-660D-4971-B579-A53BE5317B06}" srcOrd="7" destOrd="0" presId="urn:microsoft.com/office/officeart/2005/8/layout/vProcess5"/>
    <dgm:cxn modelId="{28C95945-AA04-4851-A82B-375377DAA5F3}" type="presParOf" srcId="{5EC8B98B-92CE-4D24-A58B-44D27F3E247E}" destId="{DADB390F-3762-451B-AECA-D65E8A399704}" srcOrd="8" destOrd="0" presId="urn:microsoft.com/office/officeart/2005/8/layout/vProcess5"/>
    <dgm:cxn modelId="{EF8DF004-B39E-49A4-98D5-818D72642C99}" type="presParOf" srcId="{5EC8B98B-92CE-4D24-A58B-44D27F3E247E}" destId="{CEFFE552-10F1-4862-8288-3E781D934192}" srcOrd="9" destOrd="0" presId="urn:microsoft.com/office/officeart/2005/8/layout/vProcess5"/>
    <dgm:cxn modelId="{57D5A365-4B61-4A6C-80F1-3B606420FC00}" type="presParOf" srcId="{5EC8B98B-92CE-4D24-A58B-44D27F3E247E}" destId="{334AA9FE-C7F8-4516-8A21-6DB65B043A9B}" srcOrd="10" destOrd="0" presId="urn:microsoft.com/office/officeart/2005/8/layout/vProcess5"/>
    <dgm:cxn modelId="{515FB72A-2949-4A86-BA2A-93518AF7845F}" type="presParOf" srcId="{5EC8B98B-92CE-4D24-A58B-44D27F3E247E}" destId="{97266232-5AAE-4BE3-A7C0-7CDE9F37D976}"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86C5D33-C528-41C9-A5BB-5C6F022FFEB3}"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2FC03887-65D6-40C4-96E9-47E358E1DC29}">
      <dgm:prSet/>
      <dgm:spPr/>
      <dgm:t>
        <a:bodyPr/>
        <a:lstStyle/>
        <a:p>
          <a:r>
            <a:rPr lang="en-US"/>
            <a:t>We are not creating a login system for the interface</a:t>
          </a:r>
        </a:p>
      </dgm:t>
    </dgm:pt>
    <dgm:pt modelId="{57757C4E-D450-4EDA-B445-4D80A3DD05E6}" type="parTrans" cxnId="{D79A622A-0EB6-49C0-9188-A63F96474E5D}">
      <dgm:prSet/>
      <dgm:spPr/>
      <dgm:t>
        <a:bodyPr/>
        <a:lstStyle/>
        <a:p>
          <a:endParaRPr lang="en-US"/>
        </a:p>
      </dgm:t>
    </dgm:pt>
    <dgm:pt modelId="{4087DA42-7A9C-4CDD-AF01-3780AA012329}" type="sibTrans" cxnId="{D79A622A-0EB6-49C0-9188-A63F96474E5D}">
      <dgm:prSet/>
      <dgm:spPr/>
      <dgm:t>
        <a:bodyPr/>
        <a:lstStyle/>
        <a:p>
          <a:endParaRPr lang="en-US"/>
        </a:p>
      </dgm:t>
    </dgm:pt>
    <dgm:pt modelId="{9A717B52-17A8-4290-9B0E-A971541FD2F6}">
      <dgm:prSet/>
      <dgm:spPr/>
      <dgm:t>
        <a:bodyPr/>
        <a:lstStyle/>
        <a:p>
          <a:r>
            <a:rPr lang="en-US"/>
            <a:t>We are not creating the portal for the Administrators to pull the data from</a:t>
          </a:r>
        </a:p>
      </dgm:t>
    </dgm:pt>
    <dgm:pt modelId="{272B10D7-53BF-4B76-A8FB-E5C4E205B56B}" type="parTrans" cxnId="{9437D88A-61BF-4E68-BFD5-54674C9C656F}">
      <dgm:prSet/>
      <dgm:spPr/>
      <dgm:t>
        <a:bodyPr/>
        <a:lstStyle/>
        <a:p>
          <a:endParaRPr lang="en-US"/>
        </a:p>
      </dgm:t>
    </dgm:pt>
    <dgm:pt modelId="{64E70A3C-90DF-465F-859A-DA046F732F84}" type="sibTrans" cxnId="{9437D88A-61BF-4E68-BFD5-54674C9C656F}">
      <dgm:prSet/>
      <dgm:spPr/>
      <dgm:t>
        <a:bodyPr/>
        <a:lstStyle/>
        <a:p>
          <a:endParaRPr lang="en-US"/>
        </a:p>
      </dgm:t>
    </dgm:pt>
    <dgm:pt modelId="{71EE7D5A-92A7-4F46-B011-ED9C5681FA86}">
      <dgm:prSet/>
      <dgm:spPr/>
      <dgm:t>
        <a:bodyPr/>
        <a:lstStyle/>
        <a:p>
          <a:r>
            <a:rPr lang="en-US"/>
            <a:t>Once the project is complete it is up to the company maintain </a:t>
          </a:r>
        </a:p>
      </dgm:t>
    </dgm:pt>
    <dgm:pt modelId="{FE77B79A-982E-43A0-9762-BB48888065FB}" type="parTrans" cxnId="{CD003F2D-5704-46A1-8919-2773F4E04594}">
      <dgm:prSet/>
      <dgm:spPr/>
      <dgm:t>
        <a:bodyPr/>
        <a:lstStyle/>
        <a:p>
          <a:endParaRPr lang="en-US"/>
        </a:p>
      </dgm:t>
    </dgm:pt>
    <dgm:pt modelId="{A81E74C5-F12A-481E-8666-35094DDF8625}" type="sibTrans" cxnId="{CD003F2D-5704-46A1-8919-2773F4E04594}">
      <dgm:prSet/>
      <dgm:spPr/>
      <dgm:t>
        <a:bodyPr/>
        <a:lstStyle/>
        <a:p>
          <a:endParaRPr lang="en-US"/>
        </a:p>
      </dgm:t>
    </dgm:pt>
    <dgm:pt modelId="{48D074B8-7372-485A-B37A-B6EDA72DF991}" type="pres">
      <dgm:prSet presAssocID="{486C5D33-C528-41C9-A5BB-5C6F022FFEB3}" presName="linear" presStyleCnt="0">
        <dgm:presLayoutVars>
          <dgm:animLvl val="lvl"/>
          <dgm:resizeHandles val="exact"/>
        </dgm:presLayoutVars>
      </dgm:prSet>
      <dgm:spPr/>
    </dgm:pt>
    <dgm:pt modelId="{D66486DC-606A-4233-AA30-D4B473A42C97}" type="pres">
      <dgm:prSet presAssocID="{2FC03887-65D6-40C4-96E9-47E358E1DC29}" presName="parentText" presStyleLbl="node1" presStyleIdx="0" presStyleCnt="3">
        <dgm:presLayoutVars>
          <dgm:chMax val="0"/>
          <dgm:bulletEnabled val="1"/>
        </dgm:presLayoutVars>
      </dgm:prSet>
      <dgm:spPr/>
    </dgm:pt>
    <dgm:pt modelId="{F267857D-8C12-4400-A9EF-D52EFC026F20}" type="pres">
      <dgm:prSet presAssocID="{4087DA42-7A9C-4CDD-AF01-3780AA012329}" presName="spacer" presStyleCnt="0"/>
      <dgm:spPr/>
    </dgm:pt>
    <dgm:pt modelId="{D4699789-FACA-4DF2-BD98-EE95DC9A0759}" type="pres">
      <dgm:prSet presAssocID="{9A717B52-17A8-4290-9B0E-A971541FD2F6}" presName="parentText" presStyleLbl="node1" presStyleIdx="1" presStyleCnt="3">
        <dgm:presLayoutVars>
          <dgm:chMax val="0"/>
          <dgm:bulletEnabled val="1"/>
        </dgm:presLayoutVars>
      </dgm:prSet>
      <dgm:spPr/>
    </dgm:pt>
    <dgm:pt modelId="{0E912D4D-3183-4356-85EF-1C3CEA331AD7}" type="pres">
      <dgm:prSet presAssocID="{64E70A3C-90DF-465F-859A-DA046F732F84}" presName="spacer" presStyleCnt="0"/>
      <dgm:spPr/>
    </dgm:pt>
    <dgm:pt modelId="{1B89666D-82B4-45E6-8D91-FE860B4CC519}" type="pres">
      <dgm:prSet presAssocID="{71EE7D5A-92A7-4F46-B011-ED9C5681FA86}" presName="parentText" presStyleLbl="node1" presStyleIdx="2" presStyleCnt="3">
        <dgm:presLayoutVars>
          <dgm:chMax val="0"/>
          <dgm:bulletEnabled val="1"/>
        </dgm:presLayoutVars>
      </dgm:prSet>
      <dgm:spPr/>
    </dgm:pt>
  </dgm:ptLst>
  <dgm:cxnLst>
    <dgm:cxn modelId="{D79A622A-0EB6-49C0-9188-A63F96474E5D}" srcId="{486C5D33-C528-41C9-A5BB-5C6F022FFEB3}" destId="{2FC03887-65D6-40C4-96E9-47E358E1DC29}" srcOrd="0" destOrd="0" parTransId="{57757C4E-D450-4EDA-B445-4D80A3DD05E6}" sibTransId="{4087DA42-7A9C-4CDD-AF01-3780AA012329}"/>
    <dgm:cxn modelId="{CD003F2D-5704-46A1-8919-2773F4E04594}" srcId="{486C5D33-C528-41C9-A5BB-5C6F022FFEB3}" destId="{71EE7D5A-92A7-4F46-B011-ED9C5681FA86}" srcOrd="2" destOrd="0" parTransId="{FE77B79A-982E-43A0-9762-BB48888065FB}" sibTransId="{A81E74C5-F12A-481E-8666-35094DDF8625}"/>
    <dgm:cxn modelId="{9437D88A-61BF-4E68-BFD5-54674C9C656F}" srcId="{486C5D33-C528-41C9-A5BB-5C6F022FFEB3}" destId="{9A717B52-17A8-4290-9B0E-A971541FD2F6}" srcOrd="1" destOrd="0" parTransId="{272B10D7-53BF-4B76-A8FB-E5C4E205B56B}" sibTransId="{64E70A3C-90DF-465F-859A-DA046F732F84}"/>
    <dgm:cxn modelId="{5373228C-9DB2-426F-983C-ABA2D9E5589A}" type="presOf" srcId="{2FC03887-65D6-40C4-96E9-47E358E1DC29}" destId="{D66486DC-606A-4233-AA30-D4B473A42C97}" srcOrd="0" destOrd="0" presId="urn:microsoft.com/office/officeart/2005/8/layout/vList2"/>
    <dgm:cxn modelId="{F16D8AAB-65FD-406F-966F-A27D7503F98B}" type="presOf" srcId="{486C5D33-C528-41C9-A5BB-5C6F022FFEB3}" destId="{48D074B8-7372-485A-B37A-B6EDA72DF991}" srcOrd="0" destOrd="0" presId="urn:microsoft.com/office/officeart/2005/8/layout/vList2"/>
    <dgm:cxn modelId="{835B6AB2-4E1C-40DA-84D2-0DBB915C2B34}" type="presOf" srcId="{71EE7D5A-92A7-4F46-B011-ED9C5681FA86}" destId="{1B89666D-82B4-45E6-8D91-FE860B4CC519}" srcOrd="0" destOrd="0" presId="urn:microsoft.com/office/officeart/2005/8/layout/vList2"/>
    <dgm:cxn modelId="{E7349BB7-01E6-44B7-B0CC-DBD3F1F34BDB}" type="presOf" srcId="{9A717B52-17A8-4290-9B0E-A971541FD2F6}" destId="{D4699789-FACA-4DF2-BD98-EE95DC9A0759}" srcOrd="0" destOrd="0" presId="urn:microsoft.com/office/officeart/2005/8/layout/vList2"/>
    <dgm:cxn modelId="{77CCFC78-F5FF-41EF-ABE4-4E2DBF02CF88}" type="presParOf" srcId="{48D074B8-7372-485A-B37A-B6EDA72DF991}" destId="{D66486DC-606A-4233-AA30-D4B473A42C97}" srcOrd="0" destOrd="0" presId="urn:microsoft.com/office/officeart/2005/8/layout/vList2"/>
    <dgm:cxn modelId="{31FE1167-AB3E-4D16-8B6E-66B0411A6BD2}" type="presParOf" srcId="{48D074B8-7372-485A-B37A-B6EDA72DF991}" destId="{F267857D-8C12-4400-A9EF-D52EFC026F20}" srcOrd="1" destOrd="0" presId="urn:microsoft.com/office/officeart/2005/8/layout/vList2"/>
    <dgm:cxn modelId="{18C2755A-BEE9-4E14-99F9-15DD39FF3061}" type="presParOf" srcId="{48D074B8-7372-485A-B37A-B6EDA72DF991}" destId="{D4699789-FACA-4DF2-BD98-EE95DC9A0759}" srcOrd="2" destOrd="0" presId="urn:microsoft.com/office/officeart/2005/8/layout/vList2"/>
    <dgm:cxn modelId="{433C5417-858A-4BF2-B30C-7205A39F5DFA}" type="presParOf" srcId="{48D074B8-7372-485A-B37A-B6EDA72DF991}" destId="{0E912D4D-3183-4356-85EF-1C3CEA331AD7}" srcOrd="3" destOrd="0" presId="urn:microsoft.com/office/officeart/2005/8/layout/vList2"/>
    <dgm:cxn modelId="{1C509796-BE0F-40A5-9C01-AB14D10AE772}" type="presParOf" srcId="{48D074B8-7372-485A-B37A-B6EDA72DF991}" destId="{1B89666D-82B4-45E6-8D91-FE860B4CC51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37F869-74E6-4ED8-B191-8F616126A14F}">
      <dsp:nvSpPr>
        <dsp:cNvPr id="0" name=""/>
        <dsp:cNvSpPr/>
      </dsp:nvSpPr>
      <dsp:spPr>
        <a:xfrm>
          <a:off x="0" y="1715"/>
          <a:ext cx="9170053" cy="86926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BE31EF-740E-4E1E-9C28-89E90E8920B2}">
      <dsp:nvSpPr>
        <dsp:cNvPr id="0" name=""/>
        <dsp:cNvSpPr/>
      </dsp:nvSpPr>
      <dsp:spPr>
        <a:xfrm>
          <a:off x="262953" y="197300"/>
          <a:ext cx="478096" cy="4780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39AE9F7-A6DF-427A-A6E4-5EA5B683D1EC}">
      <dsp:nvSpPr>
        <dsp:cNvPr id="0" name=""/>
        <dsp:cNvSpPr/>
      </dsp:nvSpPr>
      <dsp:spPr>
        <a:xfrm>
          <a:off x="1004003" y="1715"/>
          <a:ext cx="8166049" cy="869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997" tIns="91997" rIns="91997" bIns="91997" numCol="1" spcCol="1270" anchor="ctr" anchorCtr="0">
          <a:noAutofit/>
        </a:bodyPr>
        <a:lstStyle/>
        <a:p>
          <a:pPr marL="0" lvl="0" indent="0" algn="l" defTabSz="977900">
            <a:lnSpc>
              <a:spcPct val="90000"/>
            </a:lnSpc>
            <a:spcBef>
              <a:spcPct val="0"/>
            </a:spcBef>
            <a:spcAft>
              <a:spcPct val="35000"/>
            </a:spcAft>
            <a:buNone/>
          </a:pPr>
          <a:r>
            <a:rPr lang="en-US" sz="2200" kern="1200"/>
            <a:t>Cortney Wilson (System Analyst)</a:t>
          </a:r>
        </a:p>
      </dsp:txBody>
      <dsp:txXfrm>
        <a:off x="1004003" y="1715"/>
        <a:ext cx="8166049" cy="869266"/>
      </dsp:txXfrm>
    </dsp:sp>
    <dsp:sp modelId="{EFDFA443-55BF-4FBB-BD7D-CE91B5E354C2}">
      <dsp:nvSpPr>
        <dsp:cNvPr id="0" name=""/>
        <dsp:cNvSpPr/>
      </dsp:nvSpPr>
      <dsp:spPr>
        <a:xfrm>
          <a:off x="0" y="1088298"/>
          <a:ext cx="9170053" cy="869266"/>
        </a:xfrm>
        <a:prstGeom prst="roundRect">
          <a:avLst>
            <a:gd name="adj" fmla="val 10000"/>
          </a:avLst>
        </a:prstGeom>
        <a:solidFill>
          <a:schemeClr val="accent2">
            <a:hueOff val="-904150"/>
            <a:satOff val="-552"/>
            <a:lumOff val="2157"/>
            <a:alphaOff val="0"/>
          </a:schemeClr>
        </a:solidFill>
        <a:ln>
          <a:noFill/>
        </a:ln>
        <a:effectLst/>
      </dsp:spPr>
      <dsp:style>
        <a:lnRef idx="0">
          <a:scrgbClr r="0" g="0" b="0"/>
        </a:lnRef>
        <a:fillRef idx="1">
          <a:scrgbClr r="0" g="0" b="0"/>
        </a:fillRef>
        <a:effectRef idx="0">
          <a:scrgbClr r="0" g="0" b="0"/>
        </a:effectRef>
        <a:fontRef idx="minor"/>
      </dsp:style>
    </dsp:sp>
    <dsp:sp modelId="{71BB358F-6C18-4B11-98C9-693031B298B0}">
      <dsp:nvSpPr>
        <dsp:cNvPr id="0" name=""/>
        <dsp:cNvSpPr/>
      </dsp:nvSpPr>
      <dsp:spPr>
        <a:xfrm>
          <a:off x="262953" y="1283883"/>
          <a:ext cx="478096" cy="4780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EE44825-569A-4E23-A18D-F60FCA2F9D63}">
      <dsp:nvSpPr>
        <dsp:cNvPr id="0" name=""/>
        <dsp:cNvSpPr/>
      </dsp:nvSpPr>
      <dsp:spPr>
        <a:xfrm>
          <a:off x="1004003" y="1088298"/>
          <a:ext cx="8166049" cy="869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997" tIns="91997" rIns="91997" bIns="91997" numCol="1" spcCol="1270" anchor="ctr" anchorCtr="0">
          <a:noAutofit/>
        </a:bodyPr>
        <a:lstStyle/>
        <a:p>
          <a:pPr marL="0" lvl="0" indent="0" algn="l" defTabSz="977900">
            <a:lnSpc>
              <a:spcPct val="90000"/>
            </a:lnSpc>
            <a:spcBef>
              <a:spcPct val="0"/>
            </a:spcBef>
            <a:spcAft>
              <a:spcPct val="35000"/>
            </a:spcAft>
            <a:buNone/>
          </a:pPr>
          <a:r>
            <a:rPr lang="en-US" sz="2200" kern="1200"/>
            <a:t>Lupe Perez (Co-Project Owner)</a:t>
          </a:r>
        </a:p>
      </dsp:txBody>
      <dsp:txXfrm>
        <a:off x="1004003" y="1088298"/>
        <a:ext cx="8166049" cy="869266"/>
      </dsp:txXfrm>
    </dsp:sp>
    <dsp:sp modelId="{F901004C-0A26-4BD7-83BD-072B013EE46F}">
      <dsp:nvSpPr>
        <dsp:cNvPr id="0" name=""/>
        <dsp:cNvSpPr/>
      </dsp:nvSpPr>
      <dsp:spPr>
        <a:xfrm>
          <a:off x="0" y="2174882"/>
          <a:ext cx="9170053" cy="869266"/>
        </a:xfrm>
        <a:prstGeom prst="roundRect">
          <a:avLst>
            <a:gd name="adj" fmla="val 10000"/>
          </a:avLst>
        </a:prstGeom>
        <a:solidFill>
          <a:schemeClr val="accent2">
            <a:hueOff val="-1808300"/>
            <a:satOff val="-1104"/>
            <a:lumOff val="4314"/>
            <a:alphaOff val="0"/>
          </a:schemeClr>
        </a:solidFill>
        <a:ln>
          <a:noFill/>
        </a:ln>
        <a:effectLst/>
      </dsp:spPr>
      <dsp:style>
        <a:lnRef idx="0">
          <a:scrgbClr r="0" g="0" b="0"/>
        </a:lnRef>
        <a:fillRef idx="1">
          <a:scrgbClr r="0" g="0" b="0"/>
        </a:fillRef>
        <a:effectRef idx="0">
          <a:scrgbClr r="0" g="0" b="0"/>
        </a:effectRef>
        <a:fontRef idx="minor"/>
      </dsp:style>
    </dsp:sp>
    <dsp:sp modelId="{6C258C44-564B-4075-AADC-B5EA754DC1C3}">
      <dsp:nvSpPr>
        <dsp:cNvPr id="0" name=""/>
        <dsp:cNvSpPr/>
      </dsp:nvSpPr>
      <dsp:spPr>
        <a:xfrm>
          <a:off x="262953" y="2370467"/>
          <a:ext cx="478096" cy="4780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54143A5-0CA6-4601-8101-2E2CA02CCEF3}">
      <dsp:nvSpPr>
        <dsp:cNvPr id="0" name=""/>
        <dsp:cNvSpPr/>
      </dsp:nvSpPr>
      <dsp:spPr>
        <a:xfrm>
          <a:off x="1004003" y="2174882"/>
          <a:ext cx="8166049" cy="869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997" tIns="91997" rIns="91997" bIns="91997" numCol="1" spcCol="1270" anchor="ctr" anchorCtr="0">
          <a:noAutofit/>
        </a:bodyPr>
        <a:lstStyle/>
        <a:p>
          <a:pPr marL="0" lvl="0" indent="0" algn="l" defTabSz="977900">
            <a:lnSpc>
              <a:spcPct val="90000"/>
            </a:lnSpc>
            <a:spcBef>
              <a:spcPct val="0"/>
            </a:spcBef>
            <a:spcAft>
              <a:spcPct val="35000"/>
            </a:spcAft>
            <a:buNone/>
          </a:pPr>
          <a:r>
            <a:rPr lang="en-US" sz="2200" kern="1200"/>
            <a:t>Kayla Vincent (Business Analyst)</a:t>
          </a:r>
        </a:p>
      </dsp:txBody>
      <dsp:txXfrm>
        <a:off x="1004003" y="2174882"/>
        <a:ext cx="8166049" cy="869266"/>
      </dsp:txXfrm>
    </dsp:sp>
    <dsp:sp modelId="{93266A83-BC15-486B-9598-945B00278171}">
      <dsp:nvSpPr>
        <dsp:cNvPr id="0" name=""/>
        <dsp:cNvSpPr/>
      </dsp:nvSpPr>
      <dsp:spPr>
        <a:xfrm>
          <a:off x="0" y="3261465"/>
          <a:ext cx="9170053" cy="869266"/>
        </a:xfrm>
        <a:prstGeom prst="roundRect">
          <a:avLst>
            <a:gd name="adj" fmla="val 10000"/>
          </a:avLst>
        </a:prstGeom>
        <a:solidFill>
          <a:schemeClr val="accent2">
            <a:hueOff val="-2712450"/>
            <a:satOff val="-1656"/>
            <a:lumOff val="6471"/>
            <a:alphaOff val="0"/>
          </a:schemeClr>
        </a:solidFill>
        <a:ln>
          <a:noFill/>
        </a:ln>
        <a:effectLst/>
      </dsp:spPr>
      <dsp:style>
        <a:lnRef idx="0">
          <a:scrgbClr r="0" g="0" b="0"/>
        </a:lnRef>
        <a:fillRef idx="1">
          <a:scrgbClr r="0" g="0" b="0"/>
        </a:fillRef>
        <a:effectRef idx="0">
          <a:scrgbClr r="0" g="0" b="0"/>
        </a:effectRef>
        <a:fontRef idx="minor"/>
      </dsp:style>
    </dsp:sp>
    <dsp:sp modelId="{3FC49561-35E9-48CD-9081-DBCEA2B9784F}">
      <dsp:nvSpPr>
        <dsp:cNvPr id="0" name=""/>
        <dsp:cNvSpPr/>
      </dsp:nvSpPr>
      <dsp:spPr>
        <a:xfrm>
          <a:off x="262953" y="3457051"/>
          <a:ext cx="478096" cy="4780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6AB41F-64BB-4791-95C9-0DD568AF0532}">
      <dsp:nvSpPr>
        <dsp:cNvPr id="0" name=""/>
        <dsp:cNvSpPr/>
      </dsp:nvSpPr>
      <dsp:spPr>
        <a:xfrm>
          <a:off x="1004003" y="3261465"/>
          <a:ext cx="8166049" cy="869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997" tIns="91997" rIns="91997" bIns="91997" numCol="1" spcCol="1270" anchor="ctr" anchorCtr="0">
          <a:noAutofit/>
        </a:bodyPr>
        <a:lstStyle/>
        <a:p>
          <a:pPr marL="0" lvl="0" indent="0" algn="l" defTabSz="977900">
            <a:lnSpc>
              <a:spcPct val="90000"/>
            </a:lnSpc>
            <a:spcBef>
              <a:spcPct val="0"/>
            </a:spcBef>
            <a:spcAft>
              <a:spcPct val="35000"/>
            </a:spcAft>
            <a:buNone/>
          </a:pPr>
          <a:r>
            <a:rPr lang="en-US" sz="2200" kern="1200"/>
            <a:t>Christian Martinez (Programming/Database Coordinator)</a:t>
          </a:r>
        </a:p>
      </dsp:txBody>
      <dsp:txXfrm>
        <a:off x="1004003" y="3261465"/>
        <a:ext cx="8166049" cy="8692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957FB2-92E7-4134-8237-A1AB21A4781C}">
      <dsp:nvSpPr>
        <dsp:cNvPr id="0" name=""/>
        <dsp:cNvSpPr/>
      </dsp:nvSpPr>
      <dsp:spPr>
        <a:xfrm>
          <a:off x="0" y="18315"/>
          <a:ext cx="6692813" cy="2358719"/>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Chatham County Schools governs the school system in Chatham County, North Carolina. Their website is a hub for K-12 information, enrollment details, academic calendar, and educational programs, serving twenty schools and over 8,900 students county.</a:t>
          </a:r>
        </a:p>
      </dsp:txBody>
      <dsp:txXfrm>
        <a:off x="115143" y="133458"/>
        <a:ext cx="6462527" cy="2128433"/>
      </dsp:txXfrm>
    </dsp:sp>
    <dsp:sp modelId="{38DB6B52-0FDF-4B3D-A77E-62027646E9C2}">
      <dsp:nvSpPr>
        <dsp:cNvPr id="0" name=""/>
        <dsp:cNvSpPr/>
      </dsp:nvSpPr>
      <dsp:spPr>
        <a:xfrm>
          <a:off x="0" y="2446154"/>
          <a:ext cx="6692813" cy="2358719"/>
        </a:xfrm>
        <a:prstGeom prst="roundRect">
          <a:avLst/>
        </a:prstGeom>
        <a:gradFill rotWithShape="0">
          <a:gsLst>
            <a:gs pos="0">
              <a:schemeClr val="accent2">
                <a:hueOff val="-2712450"/>
                <a:satOff val="-1656"/>
                <a:lumOff val="6471"/>
                <a:alphaOff val="0"/>
                <a:tint val="96000"/>
                <a:lumMod val="100000"/>
              </a:schemeClr>
            </a:gs>
            <a:gs pos="78000">
              <a:schemeClr val="accent2">
                <a:hueOff val="-2712450"/>
                <a:satOff val="-1656"/>
                <a:lumOff val="6471"/>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Chatham Early College enables high-achieving students to earn an associate’s degree with their high school diploma. Students apply for limited seats through a Google Form for ease-of-use College.</a:t>
          </a:r>
        </a:p>
      </dsp:txBody>
      <dsp:txXfrm>
        <a:off x="115143" y="2561297"/>
        <a:ext cx="6462527" cy="21284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9E054-91B5-4AEA-883E-2080F7114369}">
      <dsp:nvSpPr>
        <dsp:cNvPr id="0" name=""/>
        <dsp:cNvSpPr/>
      </dsp:nvSpPr>
      <dsp:spPr>
        <a:xfrm>
          <a:off x="0" y="2470633"/>
          <a:ext cx="9618133" cy="1621002"/>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The applicant only needs their Google email to complete the form. They fill out the information, which is then sent from the Google Form to a Google Sheet, collecting all data in one spreadsheet for administrators to review. Once the data is transferred, a script triggers an email with a reference form for a staff member or acquaintance to complete. This form will be submitted and stored in a separate folder within the application data set on Google Drive.</a:t>
          </a:r>
        </a:p>
      </dsp:txBody>
      <dsp:txXfrm>
        <a:off x="0" y="2470633"/>
        <a:ext cx="9618133" cy="1621002"/>
      </dsp:txXfrm>
    </dsp:sp>
    <dsp:sp modelId="{3CBB29EC-A6C7-402A-869D-011866FD7C93}">
      <dsp:nvSpPr>
        <dsp:cNvPr id="0" name=""/>
        <dsp:cNvSpPr/>
      </dsp:nvSpPr>
      <dsp:spPr>
        <a:xfrm rot="10800000">
          <a:off x="0" y="1845"/>
          <a:ext cx="9618133" cy="2493102"/>
        </a:xfrm>
        <a:prstGeom prst="upArrowCallout">
          <a:avLst/>
        </a:prstGeom>
        <a:solidFill>
          <a:schemeClr val="accent5">
            <a:hueOff val="-2615887"/>
            <a:satOff val="1556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An interested student or parent will go to the Chatham County Schools website and search for the Early College. There, they will find the Chatham Early College application link, which directs them to a Google Form.</a:t>
          </a:r>
        </a:p>
      </dsp:txBody>
      <dsp:txXfrm rot="10800000">
        <a:off x="0" y="1845"/>
        <a:ext cx="9618133" cy="16199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977F26-5559-46BC-AB36-0A6D4198818F}">
      <dsp:nvSpPr>
        <dsp:cNvPr id="0" name=""/>
        <dsp:cNvSpPr/>
      </dsp:nvSpPr>
      <dsp:spPr>
        <a:xfrm>
          <a:off x="715" y="1304447"/>
          <a:ext cx="503212" cy="5032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940F39-932B-466E-B4AE-58024D508A01}">
      <dsp:nvSpPr>
        <dsp:cNvPr id="0" name=""/>
        <dsp:cNvSpPr/>
      </dsp:nvSpPr>
      <dsp:spPr>
        <a:xfrm>
          <a:off x="106390" y="1410122"/>
          <a:ext cx="291863" cy="2918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B0F7FF0-9601-40A5-BD6E-616C0FDD516D}">
      <dsp:nvSpPr>
        <dsp:cNvPr id="0" name=""/>
        <dsp:cNvSpPr/>
      </dsp:nvSpPr>
      <dsp:spPr>
        <a:xfrm>
          <a:off x="611759" y="1304447"/>
          <a:ext cx="1186143" cy="50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Google </a:t>
          </a:r>
          <a:r>
            <a:rPr lang="en-US" sz="1500" kern="1200">
              <a:latin typeface="Trebuchet MS" panose="020B0603020202020204"/>
            </a:rPr>
            <a:t>Form</a:t>
          </a:r>
          <a:endParaRPr lang="en-US" sz="1500" kern="1200"/>
        </a:p>
      </dsp:txBody>
      <dsp:txXfrm>
        <a:off x="611759" y="1304447"/>
        <a:ext cx="1186143" cy="503212"/>
      </dsp:txXfrm>
    </dsp:sp>
    <dsp:sp modelId="{181DB547-00F3-449C-BA3E-7DEC7E9C9E81}">
      <dsp:nvSpPr>
        <dsp:cNvPr id="0" name=""/>
        <dsp:cNvSpPr/>
      </dsp:nvSpPr>
      <dsp:spPr>
        <a:xfrm>
          <a:off x="2004579" y="1304447"/>
          <a:ext cx="503212" cy="5032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1065DB-0B92-4936-8136-E7D71F6A0901}">
      <dsp:nvSpPr>
        <dsp:cNvPr id="0" name=""/>
        <dsp:cNvSpPr/>
      </dsp:nvSpPr>
      <dsp:spPr>
        <a:xfrm>
          <a:off x="2110254" y="1410122"/>
          <a:ext cx="291863" cy="2918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66F896-CB65-410E-AC1B-4BBEE201C0AE}">
      <dsp:nvSpPr>
        <dsp:cNvPr id="0" name=""/>
        <dsp:cNvSpPr/>
      </dsp:nvSpPr>
      <dsp:spPr>
        <a:xfrm>
          <a:off x="2615623" y="1304447"/>
          <a:ext cx="1186143" cy="50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Data </a:t>
          </a:r>
          <a:r>
            <a:rPr lang="en-US" sz="1500" kern="1200">
              <a:latin typeface="Trebuchet MS" panose="020B0603020202020204"/>
            </a:rPr>
            <a:t>Security &amp; Storage </a:t>
          </a:r>
        </a:p>
      </dsp:txBody>
      <dsp:txXfrm>
        <a:off x="2615623" y="1304447"/>
        <a:ext cx="1186143" cy="503212"/>
      </dsp:txXfrm>
    </dsp:sp>
    <dsp:sp modelId="{5BF4F140-ECEA-4607-A7CE-CC3522977906}">
      <dsp:nvSpPr>
        <dsp:cNvPr id="0" name=""/>
        <dsp:cNvSpPr/>
      </dsp:nvSpPr>
      <dsp:spPr>
        <a:xfrm>
          <a:off x="715" y="2024475"/>
          <a:ext cx="503212" cy="5032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9ECEA-01AC-4A25-BD3C-EFA9D2B3CA8E}">
      <dsp:nvSpPr>
        <dsp:cNvPr id="0" name=""/>
        <dsp:cNvSpPr/>
      </dsp:nvSpPr>
      <dsp:spPr>
        <a:xfrm>
          <a:off x="106390" y="2130149"/>
          <a:ext cx="291863" cy="2918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727A623-141D-4679-B0DA-0BC782F613E0}">
      <dsp:nvSpPr>
        <dsp:cNvPr id="0" name=""/>
        <dsp:cNvSpPr/>
      </dsp:nvSpPr>
      <dsp:spPr>
        <a:xfrm>
          <a:off x="611759" y="2024475"/>
          <a:ext cx="1186143" cy="50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latin typeface="Trebuchet MS" panose="020B0603020202020204"/>
            </a:rPr>
            <a:t>Efficiency</a:t>
          </a:r>
          <a:endParaRPr lang="en-US" sz="1500" kern="1200"/>
        </a:p>
      </dsp:txBody>
      <dsp:txXfrm>
        <a:off x="611759" y="2024475"/>
        <a:ext cx="1186143" cy="5032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8C0B0-7DEB-4889-B3A6-DAD104469C1A}">
      <dsp:nvSpPr>
        <dsp:cNvPr id="0" name=""/>
        <dsp:cNvSpPr/>
      </dsp:nvSpPr>
      <dsp:spPr>
        <a:xfrm>
          <a:off x="60186" y="441408"/>
          <a:ext cx="1257386" cy="125738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0CA48A-7A35-44CB-AE93-EEFCAFCEDC50}">
      <dsp:nvSpPr>
        <dsp:cNvPr id="0" name=""/>
        <dsp:cNvSpPr/>
      </dsp:nvSpPr>
      <dsp:spPr>
        <a:xfrm>
          <a:off x="324237" y="705459"/>
          <a:ext cx="729284" cy="7292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0A6B19F-AA08-429E-9F0F-F9FB5AC64FBD}">
      <dsp:nvSpPr>
        <dsp:cNvPr id="0" name=""/>
        <dsp:cNvSpPr/>
      </dsp:nvSpPr>
      <dsp:spPr>
        <a:xfrm>
          <a:off x="1587013" y="441408"/>
          <a:ext cx="2963839" cy="1257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a:t>Data must be securely transferred and secured </a:t>
          </a:r>
        </a:p>
      </dsp:txBody>
      <dsp:txXfrm>
        <a:off x="1587013" y="441408"/>
        <a:ext cx="2963839" cy="1257386"/>
      </dsp:txXfrm>
    </dsp:sp>
    <dsp:sp modelId="{8B50B6D7-F64E-4DF6-9658-ECFEDDC13FBD}">
      <dsp:nvSpPr>
        <dsp:cNvPr id="0" name=""/>
        <dsp:cNvSpPr/>
      </dsp:nvSpPr>
      <dsp:spPr>
        <a:xfrm>
          <a:off x="5067279" y="441408"/>
          <a:ext cx="1257386" cy="125738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216D57-2157-42AA-BA38-AADEFE27C1A4}">
      <dsp:nvSpPr>
        <dsp:cNvPr id="0" name=""/>
        <dsp:cNvSpPr/>
      </dsp:nvSpPr>
      <dsp:spPr>
        <a:xfrm>
          <a:off x="5331331" y="705459"/>
          <a:ext cx="729284" cy="7292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1EC363E-B273-4066-B103-FF739D548088}">
      <dsp:nvSpPr>
        <dsp:cNvPr id="0" name=""/>
        <dsp:cNvSpPr/>
      </dsp:nvSpPr>
      <dsp:spPr>
        <a:xfrm>
          <a:off x="6594106" y="441408"/>
          <a:ext cx="2963839" cy="1257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a:t>Form needs to be clear and easy to understand</a:t>
          </a:r>
        </a:p>
      </dsp:txBody>
      <dsp:txXfrm>
        <a:off x="6594106" y="441408"/>
        <a:ext cx="2963839" cy="1257386"/>
      </dsp:txXfrm>
    </dsp:sp>
    <dsp:sp modelId="{BBF7B98C-C7FE-4FC6-9502-B2AF08AF9A98}">
      <dsp:nvSpPr>
        <dsp:cNvPr id="0" name=""/>
        <dsp:cNvSpPr/>
      </dsp:nvSpPr>
      <dsp:spPr>
        <a:xfrm>
          <a:off x="60186" y="2394686"/>
          <a:ext cx="1257386" cy="125738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750ED8-3ED2-4EB9-B367-E883B9B31988}">
      <dsp:nvSpPr>
        <dsp:cNvPr id="0" name=""/>
        <dsp:cNvSpPr/>
      </dsp:nvSpPr>
      <dsp:spPr>
        <a:xfrm>
          <a:off x="324237" y="2658738"/>
          <a:ext cx="729284" cy="7292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02BEF2-0EE5-4BBA-BD7D-CC5F6AC33D0C}">
      <dsp:nvSpPr>
        <dsp:cNvPr id="0" name=""/>
        <dsp:cNvSpPr/>
      </dsp:nvSpPr>
      <dsp:spPr>
        <a:xfrm>
          <a:off x="1587013" y="2394686"/>
          <a:ext cx="2963839" cy="1257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a:t>Database should use a rational structure</a:t>
          </a:r>
        </a:p>
      </dsp:txBody>
      <dsp:txXfrm>
        <a:off x="1587013" y="2394686"/>
        <a:ext cx="2963839" cy="1257386"/>
      </dsp:txXfrm>
    </dsp:sp>
    <dsp:sp modelId="{B4A0D343-3E72-4CF9-85E9-540BA6C30A28}">
      <dsp:nvSpPr>
        <dsp:cNvPr id="0" name=""/>
        <dsp:cNvSpPr/>
      </dsp:nvSpPr>
      <dsp:spPr>
        <a:xfrm>
          <a:off x="5067279" y="2394686"/>
          <a:ext cx="1257386" cy="125738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96A385-46C6-448F-9494-5BB9BAAF1B39}">
      <dsp:nvSpPr>
        <dsp:cNvPr id="0" name=""/>
        <dsp:cNvSpPr/>
      </dsp:nvSpPr>
      <dsp:spPr>
        <a:xfrm>
          <a:off x="5331331" y="2658738"/>
          <a:ext cx="729284" cy="7292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BC70F2-879B-41D4-8E68-3E6F5649436C}">
      <dsp:nvSpPr>
        <dsp:cNvPr id="0" name=""/>
        <dsp:cNvSpPr/>
      </dsp:nvSpPr>
      <dsp:spPr>
        <a:xfrm>
          <a:off x="6594106" y="2394686"/>
          <a:ext cx="2963839" cy="1257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a:t>Database needs to store all answers in the appropriate format</a:t>
          </a:r>
        </a:p>
      </dsp:txBody>
      <dsp:txXfrm>
        <a:off x="6594106" y="2394686"/>
        <a:ext cx="2963839" cy="12573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65367-E918-4D92-9D38-3BB1227A5837}">
      <dsp:nvSpPr>
        <dsp:cNvPr id="0" name=""/>
        <dsp:cNvSpPr/>
      </dsp:nvSpPr>
      <dsp:spPr>
        <a:xfrm>
          <a:off x="0" y="0"/>
          <a:ext cx="7694506" cy="90056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Data is stored in a more secure fashion in an actual database</a:t>
          </a:r>
        </a:p>
      </dsp:txBody>
      <dsp:txXfrm>
        <a:off x="26377" y="26377"/>
        <a:ext cx="6646626" cy="847812"/>
      </dsp:txXfrm>
    </dsp:sp>
    <dsp:sp modelId="{449A2ABE-6DBE-4AE3-A05A-8446AB52BB8A}">
      <dsp:nvSpPr>
        <dsp:cNvPr id="0" name=""/>
        <dsp:cNvSpPr/>
      </dsp:nvSpPr>
      <dsp:spPr>
        <a:xfrm>
          <a:off x="644414" y="1064305"/>
          <a:ext cx="7694506" cy="900566"/>
        </a:xfrm>
        <a:prstGeom prst="roundRect">
          <a:avLst>
            <a:gd name="adj" fmla="val 10000"/>
          </a:avLst>
        </a:prstGeom>
        <a:solidFill>
          <a:schemeClr val="accent2">
            <a:hueOff val="-904150"/>
            <a:satOff val="-552"/>
            <a:lumOff val="215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Data being in a database means it is connected in more uniform matter</a:t>
          </a:r>
        </a:p>
      </dsp:txBody>
      <dsp:txXfrm>
        <a:off x="670791" y="1090682"/>
        <a:ext cx="6411969" cy="847812"/>
      </dsp:txXfrm>
    </dsp:sp>
    <dsp:sp modelId="{BEC9E151-D9D1-46EE-AC0D-1E6B07D3002B}">
      <dsp:nvSpPr>
        <dsp:cNvPr id="0" name=""/>
        <dsp:cNvSpPr/>
      </dsp:nvSpPr>
      <dsp:spPr>
        <a:xfrm>
          <a:off x="1279211" y="2128610"/>
          <a:ext cx="7694506" cy="900566"/>
        </a:xfrm>
        <a:prstGeom prst="roundRect">
          <a:avLst>
            <a:gd name="adj" fmla="val 10000"/>
          </a:avLst>
        </a:prstGeom>
        <a:solidFill>
          <a:schemeClr val="accent2">
            <a:hueOff val="-1808300"/>
            <a:satOff val="-1104"/>
            <a:lumOff val="431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New Application form will be linked to the database improving customer experience</a:t>
          </a:r>
        </a:p>
      </dsp:txBody>
      <dsp:txXfrm>
        <a:off x="1305588" y="2154987"/>
        <a:ext cx="6421587" cy="847812"/>
      </dsp:txXfrm>
    </dsp:sp>
    <dsp:sp modelId="{583963C8-2960-4ECB-BAE9-A0F07ED62522}">
      <dsp:nvSpPr>
        <dsp:cNvPr id="0" name=""/>
        <dsp:cNvSpPr/>
      </dsp:nvSpPr>
      <dsp:spPr>
        <a:xfrm>
          <a:off x="1923626" y="3192915"/>
          <a:ext cx="7694506" cy="900566"/>
        </a:xfrm>
        <a:prstGeom prst="roundRect">
          <a:avLst>
            <a:gd name="adj" fmla="val 10000"/>
          </a:avLst>
        </a:prstGeom>
        <a:solidFill>
          <a:schemeClr val="accent2">
            <a:hueOff val="-2712450"/>
            <a:satOff val="-1656"/>
            <a:lumOff val="647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New Application will give district more control over it and will be easier to update with the database and changing business climate </a:t>
          </a:r>
        </a:p>
      </dsp:txBody>
      <dsp:txXfrm>
        <a:off x="1950003" y="3219292"/>
        <a:ext cx="6411969" cy="847812"/>
      </dsp:txXfrm>
    </dsp:sp>
    <dsp:sp modelId="{13E30F85-B887-4610-8D3E-2C7EBC434B63}">
      <dsp:nvSpPr>
        <dsp:cNvPr id="0" name=""/>
        <dsp:cNvSpPr/>
      </dsp:nvSpPr>
      <dsp:spPr>
        <a:xfrm>
          <a:off x="7109138" y="689751"/>
          <a:ext cx="585367" cy="585367"/>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240846" y="689751"/>
        <a:ext cx="321951" cy="440489"/>
      </dsp:txXfrm>
    </dsp:sp>
    <dsp:sp modelId="{47A91495-150A-486F-9CBE-56354507BC1D}">
      <dsp:nvSpPr>
        <dsp:cNvPr id="0" name=""/>
        <dsp:cNvSpPr/>
      </dsp:nvSpPr>
      <dsp:spPr>
        <a:xfrm>
          <a:off x="7753553" y="1754057"/>
          <a:ext cx="585367" cy="585367"/>
        </a:xfrm>
        <a:prstGeom prst="downArrow">
          <a:avLst>
            <a:gd name="adj1" fmla="val 55000"/>
            <a:gd name="adj2" fmla="val 45000"/>
          </a:avLst>
        </a:prstGeom>
        <a:solidFill>
          <a:schemeClr val="accent2">
            <a:tint val="40000"/>
            <a:alpha val="90000"/>
            <a:hueOff val="-1870684"/>
            <a:satOff val="3763"/>
            <a:lumOff val="574"/>
            <a:alphaOff val="0"/>
          </a:schemeClr>
        </a:solidFill>
        <a:ln w="19050" cap="rnd" cmpd="sng" algn="ctr">
          <a:solidFill>
            <a:schemeClr val="accent2">
              <a:tint val="40000"/>
              <a:alpha val="90000"/>
              <a:hueOff val="-1870684"/>
              <a:satOff val="3763"/>
              <a:lumOff val="5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885261" y="1754057"/>
        <a:ext cx="321951" cy="440489"/>
      </dsp:txXfrm>
    </dsp:sp>
    <dsp:sp modelId="{2C66C6D1-660D-4971-B579-A53BE5317B06}">
      <dsp:nvSpPr>
        <dsp:cNvPr id="0" name=""/>
        <dsp:cNvSpPr/>
      </dsp:nvSpPr>
      <dsp:spPr>
        <a:xfrm>
          <a:off x="8388350" y="2818362"/>
          <a:ext cx="585367" cy="585367"/>
        </a:xfrm>
        <a:prstGeom prst="downArrow">
          <a:avLst>
            <a:gd name="adj1" fmla="val 55000"/>
            <a:gd name="adj2" fmla="val 45000"/>
          </a:avLst>
        </a:prstGeom>
        <a:solidFill>
          <a:schemeClr val="accent2">
            <a:tint val="40000"/>
            <a:alpha val="90000"/>
            <a:hueOff val="-3741368"/>
            <a:satOff val="7526"/>
            <a:lumOff val="1147"/>
            <a:alphaOff val="0"/>
          </a:schemeClr>
        </a:solidFill>
        <a:ln w="19050" cap="rnd" cmpd="sng" algn="ctr">
          <a:solidFill>
            <a:schemeClr val="accent2">
              <a:tint val="40000"/>
              <a:alpha val="90000"/>
              <a:hueOff val="-3741368"/>
              <a:satOff val="7526"/>
              <a:lumOff val="11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520058" y="2818362"/>
        <a:ext cx="321951" cy="44048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6486DC-606A-4233-AA30-D4B473A42C97}">
      <dsp:nvSpPr>
        <dsp:cNvPr id="0" name=""/>
        <dsp:cNvSpPr/>
      </dsp:nvSpPr>
      <dsp:spPr>
        <a:xfrm>
          <a:off x="0" y="648539"/>
          <a:ext cx="6692813" cy="111969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We are not creating a login system for the interface</a:t>
          </a:r>
        </a:p>
      </dsp:txBody>
      <dsp:txXfrm>
        <a:off x="54659" y="703198"/>
        <a:ext cx="6583495" cy="1010372"/>
      </dsp:txXfrm>
    </dsp:sp>
    <dsp:sp modelId="{D4699789-FACA-4DF2-BD98-EE95DC9A0759}">
      <dsp:nvSpPr>
        <dsp:cNvPr id="0" name=""/>
        <dsp:cNvSpPr/>
      </dsp:nvSpPr>
      <dsp:spPr>
        <a:xfrm>
          <a:off x="0" y="1851749"/>
          <a:ext cx="6692813" cy="1119690"/>
        </a:xfrm>
        <a:prstGeom prst="roundRect">
          <a:avLst/>
        </a:prstGeom>
        <a:gradFill rotWithShape="0">
          <a:gsLst>
            <a:gs pos="0">
              <a:schemeClr val="accent2">
                <a:hueOff val="-1356225"/>
                <a:satOff val="-828"/>
                <a:lumOff val="3235"/>
                <a:alphaOff val="0"/>
                <a:tint val="96000"/>
                <a:lumMod val="100000"/>
              </a:schemeClr>
            </a:gs>
            <a:gs pos="78000">
              <a:schemeClr val="accent2">
                <a:hueOff val="-1356225"/>
                <a:satOff val="-828"/>
                <a:lumOff val="3235"/>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We are not creating the portal for the Administrators to pull the data from</a:t>
          </a:r>
        </a:p>
      </dsp:txBody>
      <dsp:txXfrm>
        <a:off x="54659" y="1906408"/>
        <a:ext cx="6583495" cy="1010372"/>
      </dsp:txXfrm>
    </dsp:sp>
    <dsp:sp modelId="{1B89666D-82B4-45E6-8D91-FE860B4CC519}">
      <dsp:nvSpPr>
        <dsp:cNvPr id="0" name=""/>
        <dsp:cNvSpPr/>
      </dsp:nvSpPr>
      <dsp:spPr>
        <a:xfrm>
          <a:off x="0" y="3054959"/>
          <a:ext cx="6692813" cy="1119690"/>
        </a:xfrm>
        <a:prstGeom prst="roundRect">
          <a:avLst/>
        </a:prstGeom>
        <a:gradFill rotWithShape="0">
          <a:gsLst>
            <a:gs pos="0">
              <a:schemeClr val="accent2">
                <a:hueOff val="-2712450"/>
                <a:satOff val="-1656"/>
                <a:lumOff val="6471"/>
                <a:alphaOff val="0"/>
                <a:tint val="96000"/>
                <a:lumMod val="100000"/>
              </a:schemeClr>
            </a:gs>
            <a:gs pos="78000">
              <a:schemeClr val="accent2">
                <a:hueOff val="-2712450"/>
                <a:satOff val="-1656"/>
                <a:lumOff val="6471"/>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Once the project is complete it is up to the company maintain </a:t>
          </a:r>
        </a:p>
      </dsp:txBody>
      <dsp:txXfrm>
        <a:off x="54659" y="3109618"/>
        <a:ext cx="6583495" cy="101037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24075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42797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42974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41423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657351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40376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33885321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80924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A54C80-263E-416B-A8E0-580EDEADCBDC}" type="datetimeFigureOut">
              <a:rPr lang="en-US" dirty="0"/>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1183019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90028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A54C80-263E-416B-A8E0-580EDEADCBDC}" type="datetimeFigureOut">
              <a:rPr lang="en-US" dirty="0"/>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3790630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2/10/2025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93396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2/10/2025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52841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69348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826213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pPr/>
              <a:t>2/10/2025</a:t>
            </a:fld>
            <a:endParaRPr lang="en-US"/>
          </a:p>
        </p:txBody>
      </p:sp>
    </p:spTree>
    <p:extLst>
      <p:ext uri="{BB962C8B-B14F-4D97-AF65-F5344CB8AC3E}">
        <p14:creationId xmlns:p14="http://schemas.microsoft.com/office/powerpoint/2010/main" val="236187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2/10/2025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936949589"/>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yellow and black logo&#10;&#10;AI-generated content may be incorrect.">
            <a:extLst>
              <a:ext uri="{FF2B5EF4-FFF2-40B4-BE49-F238E27FC236}">
                <a16:creationId xmlns:a16="http://schemas.microsoft.com/office/drawing/2014/main" id="{5D64E292-4DBC-E434-8BC3-A6B8A3B02BA6}"/>
              </a:ext>
            </a:extLst>
          </p:cNvPr>
          <p:cNvPicPr>
            <a:picLocks noChangeAspect="1"/>
          </p:cNvPicPr>
          <p:nvPr/>
        </p:nvPicPr>
        <p:blipFill>
          <a:blip r:embed="rId2">
            <a:duotone>
              <a:schemeClr val="accent1">
                <a:shade val="45000"/>
                <a:satMod val="135000"/>
              </a:schemeClr>
              <a:prstClr val="white"/>
            </a:duotone>
          </a:blip>
          <a:srcRect l="16286" t="2732" r="20159" b="6294"/>
          <a:stretch/>
        </p:blipFill>
        <p:spPr>
          <a:xfrm>
            <a:off x="1" y="10"/>
            <a:ext cx="12215561" cy="6863019"/>
          </a:xfrm>
          <a:prstGeom prst="rect">
            <a:avLst/>
          </a:prstGeom>
        </p:spPr>
      </p:pic>
      <p:sp>
        <p:nvSpPr>
          <p:cNvPr id="80" name="Isosceles Triangle 79">
            <a:extLst>
              <a:ext uri="{FF2B5EF4-FFF2-40B4-BE49-F238E27FC236}">
                <a16:creationId xmlns:a16="http://schemas.microsoft.com/office/drawing/2014/main" id="{7B1E8B16-F0E6-422E-A6A6-0422A7733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Parallelogram 81">
            <a:extLst>
              <a:ext uri="{FF2B5EF4-FFF2-40B4-BE49-F238E27FC236}">
                <a16:creationId xmlns:a16="http://schemas.microsoft.com/office/drawing/2014/main" id="{30CBBCD0-ED2A-4FC8-AB71-E3C2738F9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800" y="0"/>
            <a:ext cx="7315200" cy="6858000"/>
          </a:xfrm>
          <a:prstGeom prst="parallelogram">
            <a:avLst>
              <a:gd name="adj" fmla="val 15925"/>
            </a:avLst>
          </a:prstGeom>
          <a:solidFill>
            <a:schemeClr val="bg1">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D7C7B311-D760-4C87-BE5E-921FFB4E8E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C1913202-1810-4FA2-987B-A7B98049CF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8" name="Rectangle 23">
            <a:extLst>
              <a:ext uri="{FF2B5EF4-FFF2-40B4-BE49-F238E27FC236}">
                <a16:creationId xmlns:a16="http://schemas.microsoft.com/office/drawing/2014/main" id="{95EFBC61-02DC-4AEA-AA2D-A9EABA467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25">
            <a:extLst>
              <a:ext uri="{FF2B5EF4-FFF2-40B4-BE49-F238E27FC236}">
                <a16:creationId xmlns:a16="http://schemas.microsoft.com/office/drawing/2014/main" id="{5637DFC4-70BC-4CB4-85D2-651A7C6A5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2" name="Isosceles Triangle 91">
            <a:extLst>
              <a:ext uri="{FF2B5EF4-FFF2-40B4-BE49-F238E27FC236}">
                <a16:creationId xmlns:a16="http://schemas.microsoft.com/office/drawing/2014/main" id="{58F1E9F4-66ED-4E73-8C2E-51B11EA77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4791450" y="1678665"/>
            <a:ext cx="4482553" cy="2369131"/>
          </a:xfrm>
        </p:spPr>
        <p:txBody>
          <a:bodyPr>
            <a:normAutofit/>
          </a:bodyPr>
          <a:lstStyle/>
          <a:p>
            <a:r>
              <a:rPr lang="en-US"/>
              <a:t>Group 6</a:t>
            </a:r>
          </a:p>
        </p:txBody>
      </p:sp>
      <p:sp>
        <p:nvSpPr>
          <p:cNvPr id="3" name="Subtitle 2"/>
          <p:cNvSpPr>
            <a:spLocks noGrp="1"/>
          </p:cNvSpPr>
          <p:nvPr>
            <p:ph type="subTitle" idx="1"/>
          </p:nvPr>
        </p:nvSpPr>
        <p:spPr>
          <a:xfrm>
            <a:off x="4788276" y="4050832"/>
            <a:ext cx="4485725" cy="1096899"/>
          </a:xfrm>
        </p:spPr>
        <p:txBody>
          <a:bodyPr vert="horz" lIns="91440" tIns="45720" rIns="91440" bIns="45720" rtlCol="0">
            <a:normAutofit/>
          </a:bodyPr>
          <a:lstStyle/>
          <a:p>
            <a:r>
              <a:rPr lang="en-US"/>
              <a:t>Cortney Wilson, Lupe Perez, Kayla Vincent &amp; Christian Martinez</a:t>
            </a:r>
          </a:p>
        </p:txBody>
      </p:sp>
      <p:sp>
        <p:nvSpPr>
          <p:cNvPr id="94" name="Rectangle 27">
            <a:extLst>
              <a:ext uri="{FF2B5EF4-FFF2-40B4-BE49-F238E27FC236}">
                <a16:creationId xmlns:a16="http://schemas.microsoft.com/office/drawing/2014/main" id="{0795E7D3-D974-4307-92D4-E3ECEFDF3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96" name="Rectangle 28">
            <a:extLst>
              <a:ext uri="{FF2B5EF4-FFF2-40B4-BE49-F238E27FC236}">
                <a16:creationId xmlns:a16="http://schemas.microsoft.com/office/drawing/2014/main" id="{90443617-0A78-4C2C-9996-D143BCDB9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8" name="Rectangle 29">
            <a:extLst>
              <a:ext uri="{FF2B5EF4-FFF2-40B4-BE49-F238E27FC236}">
                <a16:creationId xmlns:a16="http://schemas.microsoft.com/office/drawing/2014/main" id="{ACFC544A-BD13-4C3C-8C9E-C35DEE8A4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0" name="Isosceles Triangle 99">
            <a:extLst>
              <a:ext uri="{FF2B5EF4-FFF2-40B4-BE49-F238E27FC236}">
                <a16:creationId xmlns:a16="http://schemas.microsoft.com/office/drawing/2014/main" id="{729A9DD4-BE93-4516-8B95-26B91B44B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45B71F80-1F92-4074-84D9-16A062B21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73CE41-BB0F-4CF7-0E9E-C57B5B0F651C}"/>
              </a:ext>
            </a:extLst>
          </p:cNvPr>
          <p:cNvSpPr>
            <a:spLocks noGrp="1"/>
          </p:cNvSpPr>
          <p:nvPr>
            <p:ph type="title"/>
          </p:nvPr>
        </p:nvSpPr>
        <p:spPr>
          <a:xfrm>
            <a:off x="1286933" y="609600"/>
            <a:ext cx="10197494" cy="1099457"/>
          </a:xfrm>
        </p:spPr>
        <p:txBody>
          <a:bodyPr>
            <a:normAutofit/>
          </a:bodyPr>
          <a:lstStyle/>
          <a:p>
            <a:r>
              <a:rPr lang="en-US"/>
              <a:t>Project Expected Benefits</a:t>
            </a:r>
          </a:p>
        </p:txBody>
      </p:sp>
      <p:sp>
        <p:nvSpPr>
          <p:cNvPr id="30" name="Isosceles Triangle 29">
            <a:extLst>
              <a:ext uri="{FF2B5EF4-FFF2-40B4-BE49-F238E27FC236}">
                <a16:creationId xmlns:a16="http://schemas.microsoft.com/office/drawing/2014/main" id="{7209C9DA-6E0D-46D9-8275-C52222D8C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3EB57A4D-E0D0-46DA-B339-F24CA46FA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1" name="Content Placeholder 2">
            <a:extLst>
              <a:ext uri="{FF2B5EF4-FFF2-40B4-BE49-F238E27FC236}">
                <a16:creationId xmlns:a16="http://schemas.microsoft.com/office/drawing/2014/main" id="{18739D87-6ED1-FFFF-AB96-56F0493A30CE}"/>
              </a:ext>
            </a:extLst>
          </p:cNvPr>
          <p:cNvGraphicFramePr>
            <a:graphicFrameLocks noGrp="1"/>
          </p:cNvGraphicFramePr>
          <p:nvPr>
            <p:ph idx="1"/>
            <p:extLst>
              <p:ext uri="{D42A27DB-BD31-4B8C-83A1-F6EECF244321}">
                <p14:modId xmlns:p14="http://schemas.microsoft.com/office/powerpoint/2010/main" val="2418718244"/>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3255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B5AA8A5-25CC-4295-892F-367FCDAF2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09DD65AA-8280-4962-92F3-DF1CB5334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9068" y="-8467"/>
            <a:ext cx="4766733" cy="6866467"/>
            <a:chOff x="7425267" y="-8467"/>
            <a:chExt cx="4766733" cy="6866467"/>
          </a:xfrm>
        </p:grpSpPr>
        <p:cxnSp>
          <p:nvCxnSpPr>
            <p:cNvPr id="12" name="Straight Connector 11">
              <a:extLst>
                <a:ext uri="{FF2B5EF4-FFF2-40B4-BE49-F238E27FC236}">
                  <a16:creationId xmlns:a16="http://schemas.microsoft.com/office/drawing/2014/main" id="{88942788-FC6D-44C2-BFC1-6F064710DA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1093AC6-E5C2-4894-A520-5BE11049F2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F2EF9281-EAD8-4973-938C-52DECCD0F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F4D52681-7A79-4750-8E02-7C30DBAFE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F132E88E-8003-49D3-88BD-E18DF696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8C986A99-157C-40D0-97AD-371B6F55E3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264123D5-6D32-4F54-BAD5-43A5BAF6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FCA8C06-6A3E-4C39-9EF2-117987331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F93416A-6C44-4D77-A94A-DEBC035EA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9C5B44D-4F0F-5880-7181-3EF999592060}"/>
              </a:ext>
            </a:extLst>
          </p:cNvPr>
          <p:cNvSpPr>
            <a:spLocks noGrp="1"/>
          </p:cNvSpPr>
          <p:nvPr>
            <p:ph type="title"/>
          </p:nvPr>
        </p:nvSpPr>
        <p:spPr>
          <a:xfrm>
            <a:off x="652481" y="1382486"/>
            <a:ext cx="3547581" cy="4093028"/>
          </a:xfrm>
        </p:spPr>
        <p:txBody>
          <a:bodyPr anchor="ctr">
            <a:normAutofit/>
          </a:bodyPr>
          <a:lstStyle/>
          <a:p>
            <a:r>
              <a:rPr lang="en-US" sz="4400">
                <a:solidFill>
                  <a:schemeClr val="accent1">
                    <a:lumMod val="75000"/>
                  </a:schemeClr>
                </a:solidFill>
              </a:rPr>
              <a:t>Project Constraints</a:t>
            </a:r>
          </a:p>
        </p:txBody>
      </p:sp>
      <p:sp>
        <p:nvSpPr>
          <p:cNvPr id="26" name="Rectangle 25">
            <a:extLst>
              <a:ext uri="{FF2B5EF4-FFF2-40B4-BE49-F238E27FC236}">
                <a16:creationId xmlns:a16="http://schemas.microsoft.com/office/drawing/2014/main" id="{24C6BC13-FB1E-48CC-B421-3D0603972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2625" y="0"/>
            <a:ext cx="64493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Content Placeholder 2">
            <a:extLst>
              <a:ext uri="{FF2B5EF4-FFF2-40B4-BE49-F238E27FC236}">
                <a16:creationId xmlns:a16="http://schemas.microsoft.com/office/drawing/2014/main" id="{D2DE6B1E-DA0F-5CAE-4FD2-3E79D1F518FB}"/>
              </a:ext>
            </a:extLst>
          </p:cNvPr>
          <p:cNvGraphicFramePr>
            <a:graphicFrameLocks noGrp="1"/>
          </p:cNvGraphicFramePr>
          <p:nvPr>
            <p:ph idx="1"/>
            <p:extLst>
              <p:ext uri="{D42A27DB-BD31-4B8C-83A1-F6EECF244321}">
                <p14:modId xmlns:p14="http://schemas.microsoft.com/office/powerpoint/2010/main" val="191111897"/>
              </p:ext>
            </p:extLst>
          </p:nvPr>
        </p:nvGraphicFramePr>
        <p:xfrm>
          <a:off x="4852543" y="944564"/>
          <a:ext cx="6692814" cy="48231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4804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5AFB369-4673-4727-A7CD-D86AFE0AE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4" name="Freeform 14">
              <a:extLst>
                <a:ext uri="{FF2B5EF4-FFF2-40B4-BE49-F238E27FC236}">
                  <a16:creationId xmlns:a16="http://schemas.microsoft.com/office/drawing/2014/main" id="{50709826-4D6B-4A97-8DB3-5DA166626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5" name="Straight Connector 14">
              <a:extLst>
                <a:ext uri="{FF2B5EF4-FFF2-40B4-BE49-F238E27FC236}">
                  <a16:creationId xmlns:a16="http://schemas.microsoft.com/office/drawing/2014/main" id="{47263F58-6EE6-45B3-9BF2-C0BD5D30A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197CE03-EB81-4718-BEA1-C2D488961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A3451629-72D6-4E33-A99A-40FAF744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E04F0FD4-BCD5-4435-A6B5-A2E69303B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DE110F09-1C81-4E73-B5E9-D857CD879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273A9C01-06BD-4E8E-8BBF-2E2A9ECF4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B206C9B2-27BE-4B6F-A4D0-485FBBEB5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9">
              <a:extLst>
                <a:ext uri="{FF2B5EF4-FFF2-40B4-BE49-F238E27FC236}">
                  <a16:creationId xmlns:a16="http://schemas.microsoft.com/office/drawing/2014/main" id="{2E7D673E-0C5C-4F2B-B46E-3E9286B9E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0F78B34-9B26-4CA9-B8F0-B9638730F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86B99E7-05DC-E943-5F37-9CA486720CF6}"/>
              </a:ext>
            </a:extLst>
          </p:cNvPr>
          <p:cNvSpPr>
            <a:spLocks noGrp="1"/>
          </p:cNvSpPr>
          <p:nvPr>
            <p:ph type="title"/>
          </p:nvPr>
        </p:nvSpPr>
        <p:spPr>
          <a:xfrm>
            <a:off x="932181" y="618403"/>
            <a:ext cx="8288032" cy="1096648"/>
          </a:xfrm>
        </p:spPr>
        <p:txBody>
          <a:bodyPr vert="horz" lIns="91440" tIns="45720" rIns="91440" bIns="45720" rtlCol="0" anchor="b">
            <a:normAutofit/>
          </a:bodyPr>
          <a:lstStyle/>
          <a:p>
            <a:r>
              <a:rPr lang="en-US" sz="4800"/>
              <a:t>Context diagram</a:t>
            </a:r>
          </a:p>
        </p:txBody>
      </p:sp>
      <p:pic>
        <p:nvPicPr>
          <p:cNvPr id="8" name="Picture 7" descr="A diagram of a software application&#10;&#10;AI-generated content may be incorrect.">
            <a:extLst>
              <a:ext uri="{FF2B5EF4-FFF2-40B4-BE49-F238E27FC236}">
                <a16:creationId xmlns:a16="http://schemas.microsoft.com/office/drawing/2014/main" id="{735A6E8B-598F-C73A-6E28-6397785CCD3D}"/>
              </a:ext>
            </a:extLst>
          </p:cNvPr>
          <p:cNvPicPr>
            <a:picLocks noChangeAspect="1"/>
          </p:cNvPicPr>
          <p:nvPr/>
        </p:nvPicPr>
        <p:blipFill>
          <a:blip r:embed="rId2"/>
          <a:srcRect r="2" b="15521"/>
          <a:stretch/>
        </p:blipFill>
        <p:spPr>
          <a:xfrm>
            <a:off x="677334" y="2037445"/>
            <a:ext cx="8274669" cy="3635025"/>
          </a:xfrm>
          <a:custGeom>
            <a:avLst/>
            <a:gdLst/>
            <a:ahLst/>
            <a:cxnLst/>
            <a:rect l="l" t="t" r="r" b="b"/>
            <a:pathLst>
              <a:path w="8274669" h="3635025">
                <a:moveTo>
                  <a:pt x="540554" y="0"/>
                </a:moveTo>
                <a:lnTo>
                  <a:pt x="8274669" y="0"/>
                </a:lnTo>
                <a:lnTo>
                  <a:pt x="8274669" y="3635025"/>
                </a:lnTo>
                <a:lnTo>
                  <a:pt x="0" y="3635025"/>
                </a:lnTo>
                <a:close/>
              </a:path>
            </a:pathLst>
          </a:custGeom>
        </p:spPr>
      </p:pic>
      <p:sp>
        <p:nvSpPr>
          <p:cNvPr id="4" name="Footer Placeholder 3">
            <a:extLst>
              <a:ext uri="{FF2B5EF4-FFF2-40B4-BE49-F238E27FC236}">
                <a16:creationId xmlns:a16="http://schemas.microsoft.com/office/drawing/2014/main" id="{EF17A63E-3594-B1C2-DEB1-EA2DC4273191}"/>
              </a:ext>
            </a:extLst>
          </p:cNvPr>
          <p:cNvSpPr>
            <a:spLocks noGrp="1"/>
          </p:cNvSpPr>
          <p:nvPr>
            <p:ph type="ftr" sz="quarter" idx="11"/>
          </p:nvPr>
        </p:nvSpPr>
        <p:spPr>
          <a:xfrm>
            <a:off x="677334" y="6352651"/>
            <a:ext cx="5528230" cy="365125"/>
          </a:xfrm>
        </p:spPr>
        <p:txBody>
          <a:bodyPr vert="horz" lIns="91440" tIns="45720" rIns="91440" bIns="45720" rtlCol="0" anchor="ctr">
            <a:normAutofit/>
          </a:bodyPr>
          <a:lstStyle/>
          <a:p>
            <a:pPr defTabSz="457200">
              <a:lnSpc>
                <a:spcPct val="90000"/>
              </a:lnSpc>
              <a:spcAft>
                <a:spcPts val="600"/>
              </a:spcAft>
            </a:pPr>
            <a:r>
              <a:rPr lang="en-US" sz="700" kern="1200">
                <a:solidFill>
                  <a:schemeClr val="tx1">
                    <a:tint val="75000"/>
                  </a:schemeClr>
                </a:solidFill>
                <a:latin typeface="+mn-lt"/>
                <a:ea typeface="+mn-ea"/>
                <a:cs typeface="+mn-cs"/>
              </a:rPr>
              <a:t>
              </a:t>
            </a:r>
          </a:p>
        </p:txBody>
      </p:sp>
      <p:sp>
        <p:nvSpPr>
          <p:cNvPr id="3" name="Date Placeholder 2">
            <a:extLst>
              <a:ext uri="{FF2B5EF4-FFF2-40B4-BE49-F238E27FC236}">
                <a16:creationId xmlns:a16="http://schemas.microsoft.com/office/drawing/2014/main" id="{EEAAFF74-12A1-639D-EC4F-DBB15084472F}"/>
              </a:ext>
            </a:extLst>
          </p:cNvPr>
          <p:cNvSpPr>
            <a:spLocks noGrp="1"/>
          </p:cNvSpPr>
          <p:nvPr>
            <p:ph type="dt" sz="half" idx="10"/>
          </p:nvPr>
        </p:nvSpPr>
        <p:spPr>
          <a:xfrm>
            <a:off x="6679155" y="6352651"/>
            <a:ext cx="1437917" cy="365125"/>
          </a:xfrm>
        </p:spPr>
        <p:txBody>
          <a:bodyPr vert="horz" lIns="91440" tIns="45720" rIns="91440" bIns="45720" rtlCol="0" anchor="ctr">
            <a:normAutofit/>
          </a:bodyPr>
          <a:lstStyle/>
          <a:p>
            <a:pPr defTabSz="457200">
              <a:spcAft>
                <a:spcPts val="600"/>
              </a:spcAft>
            </a:pPr>
            <a:fld id="{CF0CADBF-E1AD-4F02-A798-B215E3AFFBD8}" type="datetime1">
              <a:rPr lang="en-US"/>
              <a:pPr defTabSz="457200">
                <a:spcAft>
                  <a:spcPts val="600"/>
                </a:spcAft>
              </a:pPr>
              <a:t>2/10/2025</a:t>
            </a:fld>
            <a:endParaRPr lang="en-US"/>
          </a:p>
        </p:txBody>
      </p:sp>
      <p:sp>
        <p:nvSpPr>
          <p:cNvPr id="5" name="Slide Number Placeholder 4">
            <a:extLst>
              <a:ext uri="{FF2B5EF4-FFF2-40B4-BE49-F238E27FC236}">
                <a16:creationId xmlns:a16="http://schemas.microsoft.com/office/drawing/2014/main" id="{D329E1C5-1A6C-01F9-42F7-EBA6AE422098}"/>
              </a:ext>
            </a:extLst>
          </p:cNvPr>
          <p:cNvSpPr>
            <a:spLocks noGrp="1"/>
          </p:cNvSpPr>
          <p:nvPr>
            <p:ph type="sldNum" sz="quarter" idx="12"/>
          </p:nvPr>
        </p:nvSpPr>
        <p:spPr>
          <a:xfrm>
            <a:off x="8542023" y="6352651"/>
            <a:ext cx="683339" cy="365125"/>
          </a:xfrm>
        </p:spPr>
        <p:txBody>
          <a:bodyPr vert="horz" lIns="91440" tIns="45720" rIns="91440" bIns="45720" rtlCol="0" anchor="ctr">
            <a:normAutofit/>
          </a:bodyPr>
          <a:lstStyle/>
          <a:p>
            <a:pPr defTabSz="457200">
              <a:spcAft>
                <a:spcPts val="600"/>
              </a:spcAft>
            </a:pPr>
            <a:fld id="{E30AF5A0-43BB-4336-8627-9123B9144D80}" type="slidenum">
              <a:rPr lang="en-US" dirty="0"/>
              <a:pPr defTabSz="457200">
                <a:spcAft>
                  <a:spcPts val="600"/>
                </a:spcAft>
              </a:pPr>
              <a:t>12</a:t>
            </a:fld>
            <a:endParaRPr lang="en-US"/>
          </a:p>
        </p:txBody>
      </p:sp>
    </p:spTree>
    <p:extLst>
      <p:ext uri="{BB962C8B-B14F-4D97-AF65-F5344CB8AC3E}">
        <p14:creationId xmlns:p14="http://schemas.microsoft.com/office/powerpoint/2010/main" val="416368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C30D6-322F-2C1D-55AE-FCACA850DE95}"/>
              </a:ext>
            </a:extLst>
          </p:cNvPr>
          <p:cNvSpPr>
            <a:spLocks noGrp="1"/>
          </p:cNvSpPr>
          <p:nvPr>
            <p:ph type="title"/>
          </p:nvPr>
        </p:nvSpPr>
        <p:spPr/>
        <p:txBody>
          <a:bodyPr vert="horz" lIns="91440" tIns="45720" rIns="91440" bIns="45720" rtlCol="0" anchor="b">
            <a:normAutofit/>
          </a:bodyPr>
          <a:lstStyle/>
          <a:p>
            <a:r>
              <a:rPr lang="en-US" sz="5400"/>
              <a:t>Use Case Diagram</a:t>
            </a:r>
          </a:p>
        </p:txBody>
      </p:sp>
      <p:pic>
        <p:nvPicPr>
          <p:cNvPr id="4" name="Picture 3" descr="A yellow paper with black text&#10;&#10;AI-generated content may be incorrect.">
            <a:extLst>
              <a:ext uri="{FF2B5EF4-FFF2-40B4-BE49-F238E27FC236}">
                <a16:creationId xmlns:a16="http://schemas.microsoft.com/office/drawing/2014/main" id="{AFA0A1D5-215A-27CC-9478-B198351949DA}"/>
              </a:ext>
            </a:extLst>
          </p:cNvPr>
          <p:cNvPicPr>
            <a:picLocks noChangeAspect="1"/>
          </p:cNvPicPr>
          <p:nvPr/>
        </p:nvPicPr>
        <p:blipFill>
          <a:blip r:embed="rId2"/>
          <a:stretch>
            <a:fillRect/>
          </a:stretch>
        </p:blipFill>
        <p:spPr>
          <a:xfrm>
            <a:off x="3707219" y="-4685"/>
            <a:ext cx="5673684" cy="6864295"/>
          </a:xfrm>
          <a:prstGeom prst="rect">
            <a:avLst/>
          </a:prstGeom>
        </p:spPr>
      </p:pic>
    </p:spTree>
    <p:extLst>
      <p:ext uri="{BB962C8B-B14F-4D97-AF65-F5344CB8AC3E}">
        <p14:creationId xmlns:p14="http://schemas.microsoft.com/office/powerpoint/2010/main" val="2936692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3DFBBA17-68C1-41F9-89F3-78F3F2DB97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76" name="Freeform 14">
              <a:extLst>
                <a:ext uri="{FF2B5EF4-FFF2-40B4-BE49-F238E27FC236}">
                  <a16:creationId xmlns:a16="http://schemas.microsoft.com/office/drawing/2014/main" id="{3054DDBF-C387-4540-A45A-F9BEB040C2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77" name="Straight Connector 76">
              <a:extLst>
                <a:ext uri="{FF2B5EF4-FFF2-40B4-BE49-F238E27FC236}">
                  <a16:creationId xmlns:a16="http://schemas.microsoft.com/office/drawing/2014/main" id="{7BD859CE-CE14-4780-AE18-EAE4B3284B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F0B8A132-768E-483C-A30F-37EB64E041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79" name="Rectangle 23">
              <a:extLst>
                <a:ext uri="{FF2B5EF4-FFF2-40B4-BE49-F238E27FC236}">
                  <a16:creationId xmlns:a16="http://schemas.microsoft.com/office/drawing/2014/main" id="{F81F31DC-17B7-43F3-B8DB-CA79E1A1E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25">
              <a:extLst>
                <a:ext uri="{FF2B5EF4-FFF2-40B4-BE49-F238E27FC236}">
                  <a16:creationId xmlns:a16="http://schemas.microsoft.com/office/drawing/2014/main" id="{66612D03-B350-4569-BA9B-D1E1F914A5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80">
              <a:extLst>
                <a:ext uri="{FF2B5EF4-FFF2-40B4-BE49-F238E27FC236}">
                  <a16:creationId xmlns:a16="http://schemas.microsoft.com/office/drawing/2014/main" id="{C382562E-51EA-49FC-9CA9-9E3E9FCFA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27">
              <a:extLst>
                <a:ext uri="{FF2B5EF4-FFF2-40B4-BE49-F238E27FC236}">
                  <a16:creationId xmlns:a16="http://schemas.microsoft.com/office/drawing/2014/main" id="{F202B3CB-9607-4519-9EB5-286A461D8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28">
              <a:extLst>
                <a:ext uri="{FF2B5EF4-FFF2-40B4-BE49-F238E27FC236}">
                  <a16:creationId xmlns:a16="http://schemas.microsoft.com/office/drawing/2014/main" id="{8635CEA0-18EC-41D7-BFAE-B45A7669C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29">
              <a:extLst>
                <a:ext uri="{FF2B5EF4-FFF2-40B4-BE49-F238E27FC236}">
                  <a16:creationId xmlns:a16="http://schemas.microsoft.com/office/drawing/2014/main" id="{FC79C36B-0CF0-4AA7-A3BF-42D6B9317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5" name="Isosceles Triangle 84">
              <a:extLst>
                <a:ext uri="{FF2B5EF4-FFF2-40B4-BE49-F238E27FC236}">
                  <a16:creationId xmlns:a16="http://schemas.microsoft.com/office/drawing/2014/main" id="{1D6C24F4-F8D2-44C2-8CFA-D14C5561D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214D67A-12D7-EB4A-CEE5-E9A17A66DB0C}"/>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en-US" sz="5400"/>
              <a:t>PSPI</a:t>
            </a:r>
          </a:p>
        </p:txBody>
      </p:sp>
      <p:sp>
        <p:nvSpPr>
          <p:cNvPr id="87" name="Rectangle 86">
            <a:extLst>
              <a:ext uri="{FF2B5EF4-FFF2-40B4-BE49-F238E27FC236}">
                <a16:creationId xmlns:a16="http://schemas.microsoft.com/office/drawing/2014/main" id="{4F71A406-3CB7-4E4D-B434-24E6AA4F3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1772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3" name="Picture 2" descr="A screenshot of a computer program&#10;&#10;AI-generated content may be incorrect.">
            <a:extLst>
              <a:ext uri="{FF2B5EF4-FFF2-40B4-BE49-F238E27FC236}">
                <a16:creationId xmlns:a16="http://schemas.microsoft.com/office/drawing/2014/main" id="{81F34C15-CBA6-1BDD-76DA-17CE9E6D03E2}"/>
              </a:ext>
            </a:extLst>
          </p:cNvPr>
          <p:cNvPicPr>
            <a:picLocks noChangeAspect="1"/>
          </p:cNvPicPr>
          <p:nvPr/>
        </p:nvPicPr>
        <p:blipFill>
          <a:blip r:embed="rId2"/>
          <a:srcRect r="27915"/>
          <a:stretch/>
        </p:blipFill>
        <p:spPr>
          <a:xfrm>
            <a:off x="6054831" y="-11608"/>
            <a:ext cx="6050260" cy="4091667"/>
          </a:xfrm>
          <a:prstGeom prst="rect">
            <a:avLst/>
          </a:prstGeom>
        </p:spPr>
      </p:pic>
      <p:pic>
        <p:nvPicPr>
          <p:cNvPr id="4" name="Picture 3" descr="A computer screen shot of a program&#10;&#10;AI-generated content may be incorrect.">
            <a:extLst>
              <a:ext uri="{FF2B5EF4-FFF2-40B4-BE49-F238E27FC236}">
                <a16:creationId xmlns:a16="http://schemas.microsoft.com/office/drawing/2014/main" id="{84EC718F-5986-C531-65F8-E9B898C98E06}"/>
              </a:ext>
            </a:extLst>
          </p:cNvPr>
          <p:cNvPicPr>
            <a:picLocks noChangeAspect="1"/>
          </p:cNvPicPr>
          <p:nvPr/>
        </p:nvPicPr>
        <p:blipFill>
          <a:blip r:embed="rId3"/>
          <a:srcRect r="29034" b="-1"/>
          <a:stretch/>
        </p:blipFill>
        <p:spPr>
          <a:xfrm>
            <a:off x="4530" y="-12294"/>
            <a:ext cx="6050280" cy="4092348"/>
          </a:xfrm>
          <a:prstGeom prst="rect">
            <a:avLst/>
          </a:prstGeom>
        </p:spPr>
      </p:pic>
    </p:spTree>
    <p:extLst>
      <p:ext uri="{BB962C8B-B14F-4D97-AF65-F5344CB8AC3E}">
        <p14:creationId xmlns:p14="http://schemas.microsoft.com/office/powerpoint/2010/main" val="235248048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815A7B4-532E-48C9-AC24-D78ACF333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2" name="Freeform 14">
              <a:extLst>
                <a:ext uri="{FF2B5EF4-FFF2-40B4-BE49-F238E27FC236}">
                  <a16:creationId xmlns:a16="http://schemas.microsoft.com/office/drawing/2014/main" id="{D40109F4-CE5C-45F4-856E-F3F69C9FD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3" name="Straight Connector 12">
              <a:extLst>
                <a:ext uri="{FF2B5EF4-FFF2-40B4-BE49-F238E27FC236}">
                  <a16:creationId xmlns:a16="http://schemas.microsoft.com/office/drawing/2014/main" id="{3CBAA4DE-3D7B-460B-AE98-D9F9990C0B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BF1ED3E-4F80-4AF6-A41B-44F53DDE61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C0B2D747-3E31-45C5-9A98-A9710A585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A15FD4BA-3020-462D-8BE8-B3A65B8E4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A304284A-7318-4DD5-898C-2F6B23C77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9DF48E66-B635-4509-B115-E0987C01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E3B96D94-5F5A-4F4C-810C-917BF4D26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7F3782D6-BFF8-4389-9D39-A023ADAA9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ECE162D4-FCAE-441B-B5E9-C91DE6212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81ED91-9592-693A-767F-6DB6B7F31448}"/>
              </a:ext>
            </a:extLst>
          </p:cNvPr>
          <p:cNvSpPr>
            <a:spLocks noGrp="1"/>
          </p:cNvSpPr>
          <p:nvPr>
            <p:ph type="title"/>
          </p:nvPr>
        </p:nvSpPr>
        <p:spPr>
          <a:xfrm>
            <a:off x="985969" y="178935"/>
            <a:ext cx="8288032" cy="1096316"/>
          </a:xfrm>
        </p:spPr>
        <p:txBody>
          <a:bodyPr vert="horz" lIns="91440" tIns="45720" rIns="91440" bIns="45720" rtlCol="0" anchor="b">
            <a:normAutofit/>
          </a:bodyPr>
          <a:lstStyle/>
          <a:p>
            <a:r>
              <a:rPr lang="en-US" sz="4800"/>
              <a:t>Backlog</a:t>
            </a:r>
            <a:endParaRPr lang="en-US"/>
          </a:p>
        </p:txBody>
      </p:sp>
      <p:pic>
        <p:nvPicPr>
          <p:cNvPr id="6" name="Content Placeholder 5" descr="A screenshot of a computer&#10;&#10;AI-generated content may be incorrect.">
            <a:extLst>
              <a:ext uri="{FF2B5EF4-FFF2-40B4-BE49-F238E27FC236}">
                <a16:creationId xmlns:a16="http://schemas.microsoft.com/office/drawing/2014/main" id="{DD34843D-0E6F-E8A9-5A93-66F3AE4BCA5E}"/>
              </a:ext>
            </a:extLst>
          </p:cNvPr>
          <p:cNvPicPr>
            <a:picLocks noGrp="1" noChangeAspect="1"/>
          </p:cNvPicPr>
          <p:nvPr>
            <p:ph idx="1"/>
          </p:nvPr>
        </p:nvPicPr>
        <p:blipFill>
          <a:blip r:embed="rId2"/>
          <a:stretch>
            <a:fillRect/>
          </a:stretch>
        </p:blipFill>
        <p:spPr>
          <a:xfrm>
            <a:off x="673149" y="1436246"/>
            <a:ext cx="9469482" cy="3980767"/>
          </a:xfrm>
          <a:prstGeom prst="rect">
            <a:avLst/>
          </a:prstGeom>
        </p:spPr>
      </p:pic>
    </p:spTree>
    <p:extLst>
      <p:ext uri="{BB962C8B-B14F-4D97-AF65-F5344CB8AC3E}">
        <p14:creationId xmlns:p14="http://schemas.microsoft.com/office/powerpoint/2010/main" val="1312111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5AFB369-4673-4727-A7CD-D86AFE0AE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1" name="Freeform 14">
              <a:extLst>
                <a:ext uri="{FF2B5EF4-FFF2-40B4-BE49-F238E27FC236}">
                  <a16:creationId xmlns:a16="http://schemas.microsoft.com/office/drawing/2014/main" id="{50709826-4D6B-4A97-8DB3-5DA166626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47263F58-6EE6-45B3-9BF2-C0BD5D30A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197CE03-EB81-4718-BEA1-C2D488961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A3451629-72D6-4E33-A99A-40FAF744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E04F0FD4-BCD5-4435-A6B5-A2E69303B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DE110F09-1C81-4E73-B5E9-D857CD879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273A9C01-06BD-4E8E-8BBF-2E2A9ECF4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B206C9B2-27BE-4B6F-A4D0-485FBBEB5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2E7D673E-0C5C-4F2B-B46E-3E9286B9E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0F78B34-9B26-4CA9-B8F0-B9638730F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458AF4A9-1D3F-380C-9EF8-06545340FB03}"/>
              </a:ext>
            </a:extLst>
          </p:cNvPr>
          <p:cNvSpPr>
            <a:spLocks noGrp="1"/>
          </p:cNvSpPr>
          <p:nvPr>
            <p:ph type="title"/>
          </p:nvPr>
        </p:nvSpPr>
        <p:spPr>
          <a:xfrm>
            <a:off x="1003898" y="160092"/>
            <a:ext cx="8288032" cy="1096648"/>
          </a:xfrm>
        </p:spPr>
        <p:txBody>
          <a:bodyPr vert="horz" lIns="91440" tIns="45720" rIns="91440" bIns="45720" rtlCol="0" anchor="b">
            <a:normAutofit/>
          </a:bodyPr>
          <a:lstStyle/>
          <a:p>
            <a:r>
              <a:rPr lang="en-US" sz="4800"/>
              <a:t>Burndown</a:t>
            </a:r>
          </a:p>
        </p:txBody>
      </p:sp>
      <p:pic>
        <p:nvPicPr>
          <p:cNvPr id="5" name="Content Placeholder 4" descr="A screenshot of a spreadsheet&#10;&#10;AI-generated content may be incorrect.">
            <a:extLst>
              <a:ext uri="{FF2B5EF4-FFF2-40B4-BE49-F238E27FC236}">
                <a16:creationId xmlns:a16="http://schemas.microsoft.com/office/drawing/2014/main" id="{C6ACC340-3817-0A4A-C5CE-E9CC02D0A416}"/>
              </a:ext>
            </a:extLst>
          </p:cNvPr>
          <p:cNvPicPr>
            <a:picLocks noGrp="1" noChangeAspect="1"/>
          </p:cNvPicPr>
          <p:nvPr>
            <p:ph idx="1"/>
          </p:nvPr>
        </p:nvPicPr>
        <p:blipFill>
          <a:blip r:embed="rId2"/>
          <a:srcRect r="2526" b="-2"/>
          <a:stretch/>
        </p:blipFill>
        <p:spPr>
          <a:xfrm>
            <a:off x="714211" y="1430130"/>
            <a:ext cx="8288033" cy="3635025"/>
          </a:xfrm>
          <a:prstGeom prst="rect">
            <a:avLst/>
          </a:prstGeom>
        </p:spPr>
      </p:pic>
    </p:spTree>
    <p:extLst>
      <p:ext uri="{BB962C8B-B14F-4D97-AF65-F5344CB8AC3E}">
        <p14:creationId xmlns:p14="http://schemas.microsoft.com/office/powerpoint/2010/main" val="3723821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AFB369-4673-4727-A7CD-D86AFE0AE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9" name="Freeform 14">
              <a:extLst>
                <a:ext uri="{FF2B5EF4-FFF2-40B4-BE49-F238E27FC236}">
                  <a16:creationId xmlns:a16="http://schemas.microsoft.com/office/drawing/2014/main" id="{50709826-4D6B-4A97-8DB3-5DA166626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0" name="Straight Connector 9">
              <a:extLst>
                <a:ext uri="{FF2B5EF4-FFF2-40B4-BE49-F238E27FC236}">
                  <a16:creationId xmlns:a16="http://schemas.microsoft.com/office/drawing/2014/main" id="{47263F58-6EE6-45B3-9BF2-C0BD5D30A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97CE03-EB81-4718-BEA1-C2D488961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A3451629-72D6-4E33-A99A-40FAF744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E04F0FD4-BCD5-4435-A6B5-A2E69303B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DE110F09-1C81-4E73-B5E9-D857CD879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273A9C01-06BD-4E8E-8BBF-2E2A9ECF4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B206C9B2-27BE-4B6F-A4D0-485FBBEB5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2E7D673E-0C5C-4F2B-B46E-3E9286B9E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F0F78B34-9B26-4CA9-B8F0-B9638730F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4" name="Picture 3" descr="Yellow and blue symbols">
            <a:extLst>
              <a:ext uri="{FF2B5EF4-FFF2-40B4-BE49-F238E27FC236}">
                <a16:creationId xmlns:a16="http://schemas.microsoft.com/office/drawing/2014/main" id="{1E172D28-7A3B-9A3A-C17A-40728F625F84}"/>
              </a:ext>
            </a:extLst>
          </p:cNvPr>
          <p:cNvPicPr>
            <a:picLocks noChangeAspect="1"/>
          </p:cNvPicPr>
          <p:nvPr/>
        </p:nvPicPr>
        <p:blipFill>
          <a:blip r:embed="rId2"/>
          <a:srcRect l="19148" t="295" r="20833" b="-10"/>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a:extLst>
              <a:ext uri="{FF2B5EF4-FFF2-40B4-BE49-F238E27FC236}">
                <a16:creationId xmlns:a16="http://schemas.microsoft.com/office/drawing/2014/main" id="{4D7B3428-9F64-8694-0EBD-49E54F9BC7F9}"/>
              </a:ext>
            </a:extLst>
          </p:cNvPr>
          <p:cNvSpPr>
            <a:spLocks noGrp="1"/>
          </p:cNvSpPr>
          <p:nvPr>
            <p:ph type="title"/>
          </p:nvPr>
        </p:nvSpPr>
        <p:spPr>
          <a:xfrm>
            <a:off x="5380563" y="1678665"/>
            <a:ext cx="3887839" cy="2372168"/>
          </a:xfrm>
        </p:spPr>
        <p:txBody>
          <a:bodyPr vert="horz" lIns="91440" tIns="45720" rIns="91440" bIns="45720" rtlCol="0" anchor="b">
            <a:normAutofit/>
          </a:bodyPr>
          <a:lstStyle/>
          <a:p>
            <a:pPr algn="r">
              <a:lnSpc>
                <a:spcPct val="90000"/>
              </a:lnSpc>
            </a:pPr>
            <a:r>
              <a:rPr lang="en-US" sz="5400"/>
              <a:t>Questions or Comments?</a:t>
            </a:r>
          </a:p>
        </p:txBody>
      </p:sp>
    </p:spTree>
    <p:extLst>
      <p:ext uri="{BB962C8B-B14F-4D97-AF65-F5344CB8AC3E}">
        <p14:creationId xmlns:p14="http://schemas.microsoft.com/office/powerpoint/2010/main" val="2867210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32D1B-D082-2251-7D14-6AAA0154F0FE}"/>
              </a:ext>
            </a:extLst>
          </p:cNvPr>
          <p:cNvSpPr>
            <a:spLocks noGrp="1"/>
          </p:cNvSpPr>
          <p:nvPr>
            <p:ph type="title"/>
          </p:nvPr>
        </p:nvSpPr>
        <p:spPr>
          <a:xfrm>
            <a:off x="677334" y="609600"/>
            <a:ext cx="8596668" cy="1320800"/>
          </a:xfrm>
        </p:spPr>
        <p:txBody>
          <a:bodyPr>
            <a:normAutofit/>
          </a:bodyPr>
          <a:lstStyle/>
          <a:p>
            <a:r>
              <a:rPr lang="en-US"/>
              <a:t>Team Member Roles </a:t>
            </a:r>
          </a:p>
        </p:txBody>
      </p:sp>
      <p:graphicFrame>
        <p:nvGraphicFramePr>
          <p:cNvPr id="28" name="Content Placeholder 2">
            <a:extLst>
              <a:ext uri="{FF2B5EF4-FFF2-40B4-BE49-F238E27FC236}">
                <a16:creationId xmlns:a16="http://schemas.microsoft.com/office/drawing/2014/main" id="{8EA30E02-3D9E-772C-2454-54393238750D}"/>
              </a:ext>
            </a:extLst>
          </p:cNvPr>
          <p:cNvGraphicFramePr>
            <a:graphicFrameLocks noGrp="1"/>
          </p:cNvGraphicFramePr>
          <p:nvPr>
            <p:ph idx="1"/>
            <p:extLst>
              <p:ext uri="{D42A27DB-BD31-4B8C-83A1-F6EECF244321}">
                <p14:modId xmlns:p14="http://schemas.microsoft.com/office/powerpoint/2010/main" val="2995508931"/>
              </p:ext>
            </p:extLst>
          </p:nvPr>
        </p:nvGraphicFramePr>
        <p:xfrm>
          <a:off x="677863" y="1712353"/>
          <a:ext cx="9170053" cy="4132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9723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5AA8A5-25CC-4295-892F-367FCDAF2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09DD65AA-8280-4962-92F3-DF1CB5334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9068" y="-8467"/>
            <a:ext cx="4766733" cy="6866467"/>
            <a:chOff x="7425267" y="-8467"/>
            <a:chExt cx="4766733" cy="6866467"/>
          </a:xfrm>
        </p:grpSpPr>
        <p:cxnSp>
          <p:nvCxnSpPr>
            <p:cNvPr id="12" name="Straight Connector 11">
              <a:extLst>
                <a:ext uri="{FF2B5EF4-FFF2-40B4-BE49-F238E27FC236}">
                  <a16:creationId xmlns:a16="http://schemas.microsoft.com/office/drawing/2014/main" id="{88942788-FC6D-44C2-BFC1-6F064710DA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1093AC6-E5C2-4894-A520-5BE11049F2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F2EF9281-EAD8-4973-938C-52DECCD0F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F4D52681-7A79-4750-8E02-7C30DBAFE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F132E88E-8003-49D3-88BD-E18DF696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8C986A99-157C-40D0-97AD-371B6F55E3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264123D5-6D32-4F54-BAD5-43A5BAF6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FCA8C06-6A3E-4C39-9EF2-117987331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F93416A-6C44-4D77-A94A-DEBC035EA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BFE81A6-D8A2-D5FD-2E84-A91528D65B60}"/>
              </a:ext>
            </a:extLst>
          </p:cNvPr>
          <p:cNvSpPr>
            <a:spLocks noGrp="1"/>
          </p:cNvSpPr>
          <p:nvPr>
            <p:ph type="title"/>
          </p:nvPr>
        </p:nvSpPr>
        <p:spPr>
          <a:xfrm>
            <a:off x="652481" y="1382486"/>
            <a:ext cx="3547581" cy="4093028"/>
          </a:xfrm>
        </p:spPr>
        <p:txBody>
          <a:bodyPr anchor="ctr">
            <a:normAutofit/>
          </a:bodyPr>
          <a:lstStyle/>
          <a:p>
            <a:r>
              <a:rPr lang="en-US" sz="4400">
                <a:solidFill>
                  <a:schemeClr val="accent1">
                    <a:lumMod val="75000"/>
                  </a:schemeClr>
                </a:solidFill>
              </a:rPr>
              <a:t>Company Background</a:t>
            </a:r>
          </a:p>
        </p:txBody>
      </p:sp>
      <p:sp>
        <p:nvSpPr>
          <p:cNvPr id="22" name="Rectangle 21">
            <a:extLst>
              <a:ext uri="{FF2B5EF4-FFF2-40B4-BE49-F238E27FC236}">
                <a16:creationId xmlns:a16="http://schemas.microsoft.com/office/drawing/2014/main" id="{24C6BC13-FB1E-48CC-B421-3D0603972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2625" y="0"/>
            <a:ext cx="64493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F2D907E-5421-E17E-7318-3091E33AB77F}"/>
              </a:ext>
            </a:extLst>
          </p:cNvPr>
          <p:cNvGraphicFramePr>
            <a:graphicFrameLocks noGrp="1"/>
          </p:cNvGraphicFramePr>
          <p:nvPr>
            <p:ph idx="1"/>
            <p:extLst>
              <p:ext uri="{D42A27DB-BD31-4B8C-83A1-F6EECF244321}">
                <p14:modId xmlns:p14="http://schemas.microsoft.com/office/powerpoint/2010/main" val="4182175670"/>
              </p:ext>
            </p:extLst>
          </p:nvPr>
        </p:nvGraphicFramePr>
        <p:xfrm>
          <a:off x="4852543" y="944564"/>
          <a:ext cx="6692814" cy="48231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660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B71F80-1F92-4074-84D9-16A062B21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90508A-08EE-A043-CDED-5783173DA782}"/>
              </a:ext>
            </a:extLst>
          </p:cNvPr>
          <p:cNvSpPr>
            <a:spLocks noGrp="1"/>
          </p:cNvSpPr>
          <p:nvPr>
            <p:ph type="title"/>
          </p:nvPr>
        </p:nvSpPr>
        <p:spPr>
          <a:xfrm>
            <a:off x="1286933" y="609600"/>
            <a:ext cx="10197494" cy="1099457"/>
          </a:xfrm>
        </p:spPr>
        <p:txBody>
          <a:bodyPr>
            <a:normAutofit/>
          </a:bodyPr>
          <a:lstStyle/>
          <a:p>
            <a:r>
              <a:rPr lang="en-US"/>
              <a:t>Current Environment</a:t>
            </a:r>
          </a:p>
        </p:txBody>
      </p:sp>
      <p:sp>
        <p:nvSpPr>
          <p:cNvPr id="11" name="Isosceles Triangle 10">
            <a:extLst>
              <a:ext uri="{FF2B5EF4-FFF2-40B4-BE49-F238E27FC236}">
                <a16:creationId xmlns:a16="http://schemas.microsoft.com/office/drawing/2014/main" id="{7209C9DA-6E0D-46D9-8275-C52222D8C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3EB57A4D-E0D0-46DA-B339-F24CA46FA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FF04875F-34FE-EDF2-9A59-A88C3F309AF7}"/>
              </a:ext>
            </a:extLst>
          </p:cNvPr>
          <p:cNvGraphicFramePr>
            <a:graphicFrameLocks noGrp="1"/>
          </p:cNvGraphicFramePr>
          <p:nvPr>
            <p:ph idx="1"/>
            <p:extLst>
              <p:ext uri="{D42A27DB-BD31-4B8C-83A1-F6EECF244321}">
                <p14:modId xmlns:p14="http://schemas.microsoft.com/office/powerpoint/2010/main" val="655963996"/>
              </p:ext>
            </p:extLst>
          </p:nvPr>
        </p:nvGraphicFramePr>
        <p:xfrm>
          <a:off x="1286933" y="1713458"/>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8969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rick building with a sign in front of it&#10;&#10;AI-generated content may be incorrect.">
            <a:extLst>
              <a:ext uri="{FF2B5EF4-FFF2-40B4-BE49-F238E27FC236}">
                <a16:creationId xmlns:a16="http://schemas.microsoft.com/office/drawing/2014/main" id="{33E48315-E214-792D-80BD-94145D926885}"/>
              </a:ext>
            </a:extLst>
          </p:cNvPr>
          <p:cNvPicPr>
            <a:picLocks noChangeAspect="1"/>
          </p:cNvPicPr>
          <p:nvPr/>
        </p:nvPicPr>
        <p:blipFill>
          <a:blip r:embed="rId2"/>
          <a:srcRect l="2755" t="-262" r="51299" b="261"/>
          <a:stretch/>
        </p:blipFill>
        <p:spPr>
          <a:xfrm>
            <a:off x="4269854" y="-1"/>
            <a:ext cx="7926993" cy="6858008"/>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71252DE4-8184-36E8-93DE-580B4FCCDEAB}"/>
              </a:ext>
            </a:extLst>
          </p:cNvPr>
          <p:cNvSpPr>
            <a:spLocks noGrp="1"/>
          </p:cNvSpPr>
          <p:nvPr>
            <p:ph type="title"/>
          </p:nvPr>
        </p:nvSpPr>
        <p:spPr>
          <a:xfrm>
            <a:off x="677333" y="609600"/>
            <a:ext cx="3851123" cy="1320800"/>
          </a:xfrm>
        </p:spPr>
        <p:txBody>
          <a:bodyPr>
            <a:normAutofit/>
          </a:bodyPr>
          <a:lstStyle/>
          <a:p>
            <a:r>
              <a:rPr lang="en-US"/>
              <a:t>Why This?</a:t>
            </a:r>
          </a:p>
        </p:txBody>
      </p:sp>
      <p:sp>
        <p:nvSpPr>
          <p:cNvPr id="3" name="Content Placeholder 2">
            <a:extLst>
              <a:ext uri="{FF2B5EF4-FFF2-40B4-BE49-F238E27FC236}">
                <a16:creationId xmlns:a16="http://schemas.microsoft.com/office/drawing/2014/main" id="{868F42E4-1A53-A10C-7B37-D08516EA20F1}"/>
              </a:ext>
            </a:extLst>
          </p:cNvPr>
          <p:cNvSpPr>
            <a:spLocks noGrp="1"/>
          </p:cNvSpPr>
          <p:nvPr>
            <p:ph idx="1"/>
          </p:nvPr>
        </p:nvSpPr>
        <p:spPr>
          <a:xfrm>
            <a:off x="354605" y="1658566"/>
            <a:ext cx="4173851" cy="4382796"/>
          </a:xfrm>
        </p:spPr>
        <p:txBody>
          <a:bodyPr vert="horz" lIns="91440" tIns="45720" rIns="91440" bIns="45720" rtlCol="0">
            <a:normAutofit/>
          </a:bodyPr>
          <a:lstStyle/>
          <a:p>
            <a:r>
              <a:rPr lang="en-US">
                <a:latin typeface="Aptos"/>
              </a:rPr>
              <a:t> The Early College asked me to develop an application that would automatically send reference emails when students submitted their forms. Once the referenced individual completes the form, it will be directed to a designated folder in Google Drive. This process will reduce the need to revisit the application after each student submission, thus saving time and minimizing errors. </a:t>
            </a:r>
            <a:endParaRPr lang="en-US"/>
          </a:p>
          <a:p>
            <a:endParaRPr lang="en-US">
              <a:latin typeface="Aptos"/>
            </a:endParaRPr>
          </a:p>
          <a:p>
            <a:endParaRPr lang="en-US">
              <a:latin typeface="Aptos"/>
            </a:endParaRPr>
          </a:p>
        </p:txBody>
      </p:sp>
      <p:sp>
        <p:nvSpPr>
          <p:cNvPr id="5" name="Footer Placeholder 4">
            <a:extLst>
              <a:ext uri="{FF2B5EF4-FFF2-40B4-BE49-F238E27FC236}">
                <a16:creationId xmlns:a16="http://schemas.microsoft.com/office/drawing/2014/main" id="{694CC739-149F-19AB-12BE-2AE0C4573AE9}"/>
              </a:ext>
            </a:extLst>
          </p:cNvPr>
          <p:cNvSpPr>
            <a:spLocks noGrp="1"/>
          </p:cNvSpPr>
          <p:nvPr>
            <p:ph type="ftr" sz="quarter" idx="11"/>
          </p:nvPr>
        </p:nvSpPr>
        <p:spPr>
          <a:xfrm>
            <a:off x="677334" y="6041362"/>
            <a:ext cx="6297612" cy="365125"/>
          </a:xfrm>
        </p:spPr>
        <p:txBody>
          <a:bodyPr>
            <a:normAutofit/>
          </a:bodyPr>
          <a:lstStyle/>
          <a:p>
            <a:pPr>
              <a:lnSpc>
                <a:spcPct val="90000"/>
              </a:lnSpc>
              <a:spcAft>
                <a:spcPts val="600"/>
              </a:spcAft>
            </a:pPr>
            <a:r>
              <a:rPr lang="en-US" sz="700"/>
              <a:t>
              </a:t>
            </a:r>
          </a:p>
        </p:txBody>
      </p:sp>
      <p:cxnSp>
        <p:nvCxnSpPr>
          <p:cNvPr id="105" name="Straight Connector 104">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 name="Date Placeholder 3">
            <a:extLst>
              <a:ext uri="{FF2B5EF4-FFF2-40B4-BE49-F238E27FC236}">
                <a16:creationId xmlns:a16="http://schemas.microsoft.com/office/drawing/2014/main" id="{8CF4FD32-C3F4-4ABE-EC92-BC5196867B96}"/>
              </a:ext>
            </a:extLst>
          </p:cNvPr>
          <p:cNvSpPr>
            <a:spLocks noGrp="1"/>
          </p:cNvSpPr>
          <p:nvPr>
            <p:ph type="dt" sz="half" idx="10"/>
          </p:nvPr>
        </p:nvSpPr>
        <p:spPr>
          <a:xfrm>
            <a:off x="7205133" y="6041362"/>
            <a:ext cx="911939" cy="365125"/>
          </a:xfrm>
        </p:spPr>
        <p:txBody>
          <a:bodyPr>
            <a:normAutofit/>
          </a:bodyPr>
          <a:lstStyle/>
          <a:p>
            <a:pPr>
              <a:spcAft>
                <a:spcPts val="600"/>
              </a:spcAft>
            </a:pPr>
            <a:fld id="{A82BF4EB-98B7-4E19-9DFF-D853A75D4ACE}" type="datetime1">
              <a:rPr lang="en-US">
                <a:solidFill>
                  <a:srgbClr val="FFFFFF"/>
                </a:solidFill>
              </a:rPr>
              <a:pPr>
                <a:spcAft>
                  <a:spcPts val="600"/>
                </a:spcAft>
              </a:pPr>
              <a:t>2/10/2025</a:t>
            </a:fld>
            <a:endParaRPr lang="en-US">
              <a:solidFill>
                <a:srgbClr val="FFFFFF"/>
              </a:solidFill>
            </a:endParaRPr>
          </a:p>
        </p:txBody>
      </p:sp>
      <p:sp>
        <p:nvSpPr>
          <p:cNvPr id="109"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3"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Slide Number Placeholder 5">
            <a:extLst>
              <a:ext uri="{FF2B5EF4-FFF2-40B4-BE49-F238E27FC236}">
                <a16:creationId xmlns:a16="http://schemas.microsoft.com/office/drawing/2014/main" id="{FE4B60C7-57C9-D643-11C2-27DF463C99D5}"/>
              </a:ext>
            </a:extLst>
          </p:cNvPr>
          <p:cNvSpPr>
            <a:spLocks noGrp="1"/>
          </p:cNvSpPr>
          <p:nvPr>
            <p:ph type="sldNum" sz="quarter" idx="12"/>
          </p:nvPr>
        </p:nvSpPr>
        <p:spPr>
          <a:xfrm>
            <a:off x="8590663" y="6041362"/>
            <a:ext cx="683339" cy="365125"/>
          </a:xfrm>
        </p:spPr>
        <p:txBody>
          <a:bodyPr>
            <a:normAutofit/>
          </a:bodyPr>
          <a:lstStyle/>
          <a:p>
            <a:pPr>
              <a:spcAft>
                <a:spcPts val="600"/>
              </a:spcAft>
            </a:pPr>
            <a:fld id="{E30AF5A0-43BB-4336-8627-9123B9144D80}" type="slidenum">
              <a:rPr lang="en-US">
                <a:solidFill>
                  <a:srgbClr val="FFFFFF"/>
                </a:solidFill>
              </a:rPr>
              <a:pPr>
                <a:spcAft>
                  <a:spcPts val="600"/>
                </a:spcAft>
              </a:pPr>
              <a:t>5</a:t>
            </a:fld>
            <a:endParaRPr lang="en-US">
              <a:solidFill>
                <a:srgbClr val="FFFFFF"/>
              </a:solidFill>
            </a:endParaRPr>
          </a:p>
        </p:txBody>
      </p:sp>
      <p:sp>
        <p:nvSpPr>
          <p:cNvPr id="115"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7"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9"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1"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21704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A yellow and black text on a white background&#10;&#10;AI-generated content may be incorrect.">
            <a:extLst>
              <a:ext uri="{FF2B5EF4-FFF2-40B4-BE49-F238E27FC236}">
                <a16:creationId xmlns:a16="http://schemas.microsoft.com/office/drawing/2014/main" id="{2A2CDAE8-1533-4BC7-EF66-8C6A8F9EBADF}"/>
              </a:ext>
            </a:extLst>
          </p:cNvPr>
          <p:cNvPicPr>
            <a:picLocks noChangeAspect="1"/>
          </p:cNvPicPr>
          <p:nvPr/>
        </p:nvPicPr>
        <p:blipFill>
          <a:blip r:embed="rId2"/>
          <a:srcRect l="2456" t="1583" r="6310" b="7585"/>
          <a:stretch/>
        </p:blipFill>
        <p:spPr>
          <a:xfrm>
            <a:off x="4967003" y="-3539"/>
            <a:ext cx="7227524" cy="6314313"/>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AB902A72-5A2E-F702-ECDB-1991A022C915}"/>
              </a:ext>
            </a:extLst>
          </p:cNvPr>
          <p:cNvSpPr>
            <a:spLocks noGrp="1"/>
          </p:cNvSpPr>
          <p:nvPr>
            <p:ph type="title"/>
          </p:nvPr>
        </p:nvSpPr>
        <p:spPr>
          <a:xfrm>
            <a:off x="677333" y="609600"/>
            <a:ext cx="3851123" cy="1320800"/>
          </a:xfrm>
        </p:spPr>
        <p:txBody>
          <a:bodyPr>
            <a:normAutofit/>
          </a:bodyPr>
          <a:lstStyle/>
          <a:p>
            <a:r>
              <a:rPr lang="en-US"/>
              <a:t>Current system problems</a:t>
            </a:r>
          </a:p>
        </p:txBody>
      </p:sp>
      <p:cxnSp>
        <p:nvCxnSpPr>
          <p:cNvPr id="40" name="Straight Connector 39">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4"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0237318F-58FA-B3D5-A0B5-CC4DBCEF74AF}"/>
              </a:ext>
            </a:extLst>
          </p:cNvPr>
          <p:cNvGraphicFramePr>
            <a:graphicFrameLocks noGrp="1"/>
          </p:cNvGraphicFramePr>
          <p:nvPr>
            <p:ph idx="1"/>
            <p:extLst>
              <p:ext uri="{D42A27DB-BD31-4B8C-83A1-F6EECF244321}">
                <p14:modId xmlns:p14="http://schemas.microsoft.com/office/powerpoint/2010/main" val="2030678682"/>
              </p:ext>
            </p:extLst>
          </p:nvPr>
        </p:nvGraphicFramePr>
        <p:xfrm>
          <a:off x="450356" y="2209227"/>
          <a:ext cx="3802483" cy="3832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1516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74FD8-25A8-3971-6ECB-71531BB4AE0E}"/>
              </a:ext>
            </a:extLst>
          </p:cNvPr>
          <p:cNvSpPr>
            <a:spLocks noGrp="1"/>
          </p:cNvSpPr>
          <p:nvPr>
            <p:ph type="title"/>
          </p:nvPr>
        </p:nvSpPr>
        <p:spPr>
          <a:xfrm>
            <a:off x="5536734" y="609600"/>
            <a:ext cx="3737268" cy="1320800"/>
          </a:xfrm>
        </p:spPr>
        <p:txBody>
          <a:bodyPr>
            <a:normAutofit/>
          </a:bodyPr>
          <a:lstStyle/>
          <a:p>
            <a:pPr>
              <a:lnSpc>
                <a:spcPct val="90000"/>
              </a:lnSpc>
            </a:pPr>
            <a:r>
              <a:rPr lang="en-US" sz="2800"/>
              <a:t>Problem Analysis: Business Process Improvement</a:t>
            </a:r>
          </a:p>
        </p:txBody>
      </p:sp>
      <p:sp>
        <p:nvSpPr>
          <p:cNvPr id="3" name="Content Placeholder 2">
            <a:extLst>
              <a:ext uri="{FF2B5EF4-FFF2-40B4-BE49-F238E27FC236}">
                <a16:creationId xmlns:a16="http://schemas.microsoft.com/office/drawing/2014/main" id="{0B0E8638-064A-F864-C18D-3785776C4305}"/>
              </a:ext>
            </a:extLst>
          </p:cNvPr>
          <p:cNvSpPr>
            <a:spLocks noGrp="1"/>
          </p:cNvSpPr>
          <p:nvPr>
            <p:ph idx="1"/>
          </p:nvPr>
        </p:nvSpPr>
        <p:spPr>
          <a:xfrm>
            <a:off x="5209563" y="2160589"/>
            <a:ext cx="4064439" cy="3880773"/>
          </a:xfrm>
        </p:spPr>
        <p:txBody>
          <a:bodyPr vert="horz" lIns="91440" tIns="45720" rIns="91440" bIns="45720" rtlCol="0">
            <a:normAutofit/>
          </a:bodyPr>
          <a:lstStyle/>
          <a:p>
            <a:pPr>
              <a:lnSpc>
                <a:spcPct val="90000"/>
              </a:lnSpc>
            </a:pPr>
            <a:r>
              <a:rPr lang="en-US"/>
              <a:t>Need to simplify an existing process- Automation/Reengineering, Streamlining</a:t>
            </a:r>
          </a:p>
          <a:p>
            <a:pPr lvl="1">
              <a:lnSpc>
                <a:spcPct val="90000"/>
              </a:lnSpc>
              <a:buFont typeface="Courier New" charset="2"/>
              <a:buChar char="o"/>
            </a:pPr>
            <a:r>
              <a:rPr lang="en-US"/>
              <a:t>The current process for student applications </a:t>
            </a:r>
            <a:r>
              <a:rPr lang="en-US" err="1"/>
              <a:t>lves</a:t>
            </a:r>
            <a:r>
              <a:rPr lang="en-US"/>
              <a:t> Google Forms with limited unctionality</a:t>
            </a:r>
          </a:p>
          <a:p>
            <a:pPr lvl="1">
              <a:lnSpc>
                <a:spcPct val="90000"/>
              </a:lnSpc>
              <a:buFont typeface="Courier New" charset="2"/>
              <a:buChar char="o"/>
            </a:pPr>
            <a:r>
              <a:rPr lang="en-US"/>
              <a:t>Information sent to Excel spreadsheet</a:t>
            </a:r>
          </a:p>
          <a:p>
            <a:pPr lvl="1">
              <a:lnSpc>
                <a:spcPct val="90000"/>
              </a:lnSpc>
              <a:buFont typeface="Courier New" charset="2"/>
              <a:buChar char="o"/>
            </a:pPr>
            <a:r>
              <a:rPr lang="en-US"/>
              <a:t>Form unable to communicate with a database meeting required security requirements for a government entity</a:t>
            </a:r>
            <a:br>
              <a:rPr lang="en-US"/>
            </a:br>
            <a:endParaRPr lang="en-US"/>
          </a:p>
          <a:p>
            <a:pPr>
              <a:lnSpc>
                <a:spcPct val="90000"/>
              </a:lnSpc>
            </a:pPr>
            <a:endParaRPr lang="en-US"/>
          </a:p>
        </p:txBody>
      </p:sp>
      <p:pic>
        <p:nvPicPr>
          <p:cNvPr id="4" name="Picture 3" descr="A close up of colored pencils&#10;&#10;AI-generated content may be incorrect.">
            <a:extLst>
              <a:ext uri="{FF2B5EF4-FFF2-40B4-BE49-F238E27FC236}">
                <a16:creationId xmlns:a16="http://schemas.microsoft.com/office/drawing/2014/main" id="{B24EF886-3C6F-C8BC-4D82-65006CD4415E}"/>
              </a:ext>
            </a:extLst>
          </p:cNvPr>
          <p:cNvPicPr>
            <a:picLocks noChangeAspect="1"/>
          </p:cNvPicPr>
          <p:nvPr/>
        </p:nvPicPr>
        <p:blipFill>
          <a:blip r:embed="rId2"/>
          <a:srcRect l="33784" r="42026"/>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67" name="Isosceles Triangle 66">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38147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website&#10;&#10;AI-generated content may be incorrect.">
            <a:extLst>
              <a:ext uri="{FF2B5EF4-FFF2-40B4-BE49-F238E27FC236}">
                <a16:creationId xmlns:a16="http://schemas.microsoft.com/office/drawing/2014/main" id="{E4A40EB5-A306-0A9B-704F-C2A73385C7B6}"/>
              </a:ext>
            </a:extLst>
          </p:cNvPr>
          <p:cNvPicPr>
            <a:picLocks noChangeAspect="1"/>
          </p:cNvPicPr>
          <p:nvPr/>
        </p:nvPicPr>
        <p:blipFill>
          <a:blip r:embed="rId2"/>
          <a:srcRect l="18456" r="25989"/>
          <a:stretch/>
        </p:blipFill>
        <p:spPr>
          <a:xfrm>
            <a:off x="4269854" y="-1"/>
            <a:ext cx="7937490" cy="6858076"/>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726D169C-9BCD-13C3-D66C-2546B129B84F}"/>
              </a:ext>
            </a:extLst>
          </p:cNvPr>
          <p:cNvSpPr>
            <a:spLocks noGrp="1"/>
          </p:cNvSpPr>
          <p:nvPr>
            <p:ph type="title"/>
          </p:nvPr>
        </p:nvSpPr>
        <p:spPr>
          <a:xfrm>
            <a:off x="677333" y="609600"/>
            <a:ext cx="3851123" cy="1320800"/>
          </a:xfrm>
        </p:spPr>
        <p:txBody>
          <a:bodyPr>
            <a:normAutofit/>
          </a:bodyPr>
          <a:lstStyle/>
          <a:p>
            <a:r>
              <a:rPr lang="en-US"/>
              <a:t>Project Objective</a:t>
            </a:r>
          </a:p>
        </p:txBody>
      </p:sp>
      <p:sp>
        <p:nvSpPr>
          <p:cNvPr id="3" name="Content Placeholder 2">
            <a:extLst>
              <a:ext uri="{FF2B5EF4-FFF2-40B4-BE49-F238E27FC236}">
                <a16:creationId xmlns:a16="http://schemas.microsoft.com/office/drawing/2014/main" id="{DB63C977-7B1B-C970-EF7E-18B7C368AF1A}"/>
              </a:ext>
            </a:extLst>
          </p:cNvPr>
          <p:cNvSpPr>
            <a:spLocks noGrp="1"/>
          </p:cNvSpPr>
          <p:nvPr>
            <p:ph idx="1"/>
          </p:nvPr>
        </p:nvSpPr>
        <p:spPr>
          <a:xfrm>
            <a:off x="677334" y="2160589"/>
            <a:ext cx="3851122" cy="3880773"/>
          </a:xfrm>
        </p:spPr>
        <p:txBody>
          <a:bodyPr vert="horz" lIns="91440" tIns="45720" rIns="91440" bIns="45720" rtlCol="0">
            <a:normAutofit/>
          </a:bodyPr>
          <a:lstStyle/>
          <a:p>
            <a:pPr marL="0" indent="0">
              <a:buNone/>
            </a:pPr>
            <a:r>
              <a:rPr lang="en-US"/>
              <a:t>Design a user interface for applications that enables users to upload their information to apply for the Chatham Early College. This information will be sent to a database from which early college administrators can access data to evaluate applicants.</a:t>
            </a:r>
          </a:p>
        </p:txBody>
      </p:sp>
      <p:cxnSp>
        <p:nvCxnSpPr>
          <p:cNvPr id="41" name="Straight Connector 4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15874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B71F80-1F92-4074-84D9-16A062B21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450E6-3948-FAF5-DDD3-DE9DC0BD58CE}"/>
              </a:ext>
            </a:extLst>
          </p:cNvPr>
          <p:cNvSpPr>
            <a:spLocks noGrp="1"/>
          </p:cNvSpPr>
          <p:nvPr>
            <p:ph type="title"/>
          </p:nvPr>
        </p:nvSpPr>
        <p:spPr>
          <a:xfrm>
            <a:off x="1286933" y="609600"/>
            <a:ext cx="10197494" cy="1099457"/>
          </a:xfrm>
        </p:spPr>
        <p:txBody>
          <a:bodyPr>
            <a:normAutofit/>
          </a:bodyPr>
          <a:lstStyle/>
          <a:p>
            <a:r>
              <a:rPr lang="en-US"/>
              <a:t>Requirements</a:t>
            </a:r>
          </a:p>
        </p:txBody>
      </p:sp>
      <p:sp>
        <p:nvSpPr>
          <p:cNvPr id="11" name="Isosceles Triangle 10">
            <a:extLst>
              <a:ext uri="{FF2B5EF4-FFF2-40B4-BE49-F238E27FC236}">
                <a16:creationId xmlns:a16="http://schemas.microsoft.com/office/drawing/2014/main" id="{7209C9DA-6E0D-46D9-8275-C52222D8C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3EB57A4D-E0D0-46DA-B339-F24CA46FA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A153B314-723D-D8ED-41E6-D37DB71CA6F2}"/>
              </a:ext>
            </a:extLst>
          </p:cNvPr>
          <p:cNvGraphicFramePr>
            <a:graphicFrameLocks noGrp="1"/>
          </p:cNvGraphicFramePr>
          <p:nvPr>
            <p:ph idx="1"/>
            <p:extLst>
              <p:ext uri="{D42A27DB-BD31-4B8C-83A1-F6EECF244321}">
                <p14:modId xmlns:p14="http://schemas.microsoft.com/office/powerpoint/2010/main" val="3737633467"/>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530024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61159E2804B8242B6B879D24BA03328" ma:contentTypeVersion="4" ma:contentTypeDescription="Create a new document." ma:contentTypeScope="" ma:versionID="eee91f7210f5dc64135ad13298ed7490">
  <xsd:schema xmlns:xsd="http://www.w3.org/2001/XMLSchema" xmlns:xs="http://www.w3.org/2001/XMLSchema" xmlns:p="http://schemas.microsoft.com/office/2006/metadata/properties" xmlns:ns2="236b43c6-c1cf-435b-8b0e-aef741724a16" targetNamespace="http://schemas.microsoft.com/office/2006/metadata/properties" ma:root="true" ma:fieldsID="cddb7ffa7c717c7752c76fea2e64567e" ns2:_="">
    <xsd:import namespace="236b43c6-c1cf-435b-8b0e-aef741724a1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6b43c6-c1cf-435b-8b0e-aef741724a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64AA73-9F66-4F12-861D-2CE0DEB48DC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619EE43-1498-4B5F-9E37-558B57D9FC18}">
  <ds:schemaRefs>
    <ds:schemaRef ds:uri="http://schemas.microsoft.com/sharepoint/v3/contenttype/forms"/>
  </ds:schemaRefs>
</ds:datastoreItem>
</file>

<file path=customXml/itemProps3.xml><?xml version="1.0" encoding="utf-8"?>
<ds:datastoreItem xmlns:ds="http://schemas.openxmlformats.org/officeDocument/2006/customXml" ds:itemID="{43156A4E-13A0-48C7-8FA5-98046B7459B3}">
  <ds:schemaRefs>
    <ds:schemaRef ds:uri="236b43c6-c1cf-435b-8b0e-aef741724a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Facet</vt:lpstr>
      <vt:lpstr>Group 6</vt:lpstr>
      <vt:lpstr>Team Member Roles </vt:lpstr>
      <vt:lpstr>Company Background</vt:lpstr>
      <vt:lpstr>Current Environment</vt:lpstr>
      <vt:lpstr>Why This?</vt:lpstr>
      <vt:lpstr>Current system problems</vt:lpstr>
      <vt:lpstr>Problem Analysis: Business Process Improvement</vt:lpstr>
      <vt:lpstr>Project Objective</vt:lpstr>
      <vt:lpstr>Requirements</vt:lpstr>
      <vt:lpstr>Project Expected Benefits</vt:lpstr>
      <vt:lpstr>Project Constraints</vt:lpstr>
      <vt:lpstr>Context diagram</vt:lpstr>
      <vt:lpstr>Use Case Diagram</vt:lpstr>
      <vt:lpstr>PSPI</vt:lpstr>
      <vt:lpstr>Backlog</vt:lpstr>
      <vt:lpstr>Burndown</vt:lpstr>
      <vt:lpstr>Questions or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2025-01-28T22:22:02Z</dcterms:created>
  <dcterms:modified xsi:type="dcterms:W3CDTF">2025-02-11T01:19:34Z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0x010100461159E2804B8242B6B879D24BA03328</vt:lpwstr>
  </property>
</Properties>
</file>